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805100-4A13-47C1-8BC4-ECC0961BE8A6}">
  <a:tblStyle styleId="{41805100-4A13-47C1-8BC4-ECC0961BE8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2DCD4"/>
          </a:solidFill>
        </a:fill>
      </a:tcStyle>
    </a:wholeTbl>
    <a:band1H>
      <a:tcTxStyle/>
    </a:band1H>
    <a:band2H>
      <a:tcTxStyle b="off" i="off"/>
      <a:tcStyle>
        <a:fill>
          <a:solidFill>
            <a:srgbClr val="F1EEE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EF864483-2710-4E12-A6D1-D14672FDE6C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03504" y="770467"/>
            <a:ext cx="10782301" cy="3352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  <a:defRPr sz="8800">
                <a:solidFill>
                  <a:srgbClr val="000000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67512" y="4206876"/>
            <a:ext cx="9228202" cy="164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444603" y="6414061"/>
            <a:ext cx="245403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76655" y="2011679"/>
            <a:ext cx="10753726" cy="376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444603" y="6414061"/>
            <a:ext cx="245403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03504" y="767419"/>
            <a:ext cx="10780777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  <a:defRPr sz="8800">
                <a:solidFill>
                  <a:srgbClr val="000000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67512" y="4204208"/>
            <a:ext cx="9226296" cy="164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444603" y="6414061"/>
            <a:ext cx="245403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49223" y="5418666"/>
            <a:ext cx="10780778" cy="613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/>
          <p:nvPr>
            <p:ph idx="2" type="pic"/>
          </p:nvPr>
        </p:nvSpPr>
        <p:spPr>
          <a:xfrm>
            <a:off x="0" y="0"/>
            <a:ext cx="12192000" cy="533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76655" y="5909735"/>
            <a:ext cx="9229345" cy="53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444603" y="6414061"/>
            <a:ext cx="245403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DEE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76655" y="2011679"/>
            <a:ext cx="10753726" cy="376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444603" y="6414061"/>
            <a:ext cx="245403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3.png"/><Relationship Id="rId13" Type="http://schemas.openxmlformats.org/officeDocument/2006/relationships/image" Target="../media/image6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15" Type="http://schemas.openxmlformats.org/officeDocument/2006/relationships/image" Target="../media/image14.png"/><Relationship Id="rId14" Type="http://schemas.openxmlformats.org/officeDocument/2006/relationships/image" Target="../media/image8.png"/><Relationship Id="rId17" Type="http://schemas.openxmlformats.org/officeDocument/2006/relationships/image" Target="../media/image7.png"/><Relationship Id="rId16" Type="http://schemas.openxmlformats.org/officeDocument/2006/relationships/image" Target="../media/image2.png"/><Relationship Id="rId5" Type="http://schemas.openxmlformats.org/officeDocument/2006/relationships/image" Target="../media/image5.png"/><Relationship Id="rId19" Type="http://schemas.openxmlformats.org/officeDocument/2006/relationships/image" Target="../media/image9.png"/><Relationship Id="rId6" Type="http://schemas.openxmlformats.org/officeDocument/2006/relationships/image" Target="../media/image10.png"/><Relationship Id="rId18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34.png"/><Relationship Id="rId7" Type="http://schemas.openxmlformats.org/officeDocument/2006/relationships/image" Target="../media/image50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6.png"/><Relationship Id="rId22" Type="http://schemas.openxmlformats.org/officeDocument/2006/relationships/image" Target="../media/image2.png"/><Relationship Id="rId21" Type="http://schemas.openxmlformats.org/officeDocument/2006/relationships/image" Target="../media/image8.png"/><Relationship Id="rId24" Type="http://schemas.openxmlformats.org/officeDocument/2006/relationships/image" Target="../media/image11.png"/><Relationship Id="rId2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Relationship Id="rId9" Type="http://schemas.openxmlformats.org/officeDocument/2006/relationships/image" Target="../media/image28.png"/><Relationship Id="rId26" Type="http://schemas.openxmlformats.org/officeDocument/2006/relationships/image" Target="../media/image39.png"/><Relationship Id="rId25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57.png"/><Relationship Id="rId11" Type="http://schemas.openxmlformats.org/officeDocument/2006/relationships/image" Target="../media/image43.png"/><Relationship Id="rId10" Type="http://schemas.openxmlformats.org/officeDocument/2006/relationships/image" Target="../media/image30.png"/><Relationship Id="rId13" Type="http://schemas.openxmlformats.org/officeDocument/2006/relationships/image" Target="../media/image27.png"/><Relationship Id="rId12" Type="http://schemas.openxmlformats.org/officeDocument/2006/relationships/image" Target="../media/image31.png"/><Relationship Id="rId15" Type="http://schemas.openxmlformats.org/officeDocument/2006/relationships/image" Target="../media/image32.png"/><Relationship Id="rId14" Type="http://schemas.openxmlformats.org/officeDocument/2006/relationships/image" Target="../media/image10.png"/><Relationship Id="rId17" Type="http://schemas.openxmlformats.org/officeDocument/2006/relationships/image" Target="../media/image3.png"/><Relationship Id="rId16" Type="http://schemas.openxmlformats.org/officeDocument/2006/relationships/image" Target="../media/image17.png"/><Relationship Id="rId19" Type="http://schemas.openxmlformats.org/officeDocument/2006/relationships/image" Target="../media/image13.png"/><Relationship Id="rId1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22" Type="http://schemas.openxmlformats.org/officeDocument/2006/relationships/image" Target="../media/image48.png"/><Relationship Id="rId2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51.png"/><Relationship Id="rId9" Type="http://schemas.openxmlformats.org/officeDocument/2006/relationships/image" Target="../media/image47.png"/><Relationship Id="rId5" Type="http://schemas.openxmlformats.org/officeDocument/2006/relationships/image" Target="../media/image35.png"/><Relationship Id="rId6" Type="http://schemas.openxmlformats.org/officeDocument/2006/relationships/image" Target="../media/image46.png"/><Relationship Id="rId7" Type="http://schemas.openxmlformats.org/officeDocument/2006/relationships/image" Target="../media/image44.png"/><Relationship Id="rId8" Type="http://schemas.openxmlformats.org/officeDocument/2006/relationships/image" Target="../media/image34.png"/><Relationship Id="rId11" Type="http://schemas.openxmlformats.org/officeDocument/2006/relationships/image" Target="../media/image41.jpg"/><Relationship Id="rId10" Type="http://schemas.openxmlformats.org/officeDocument/2006/relationships/image" Target="../media/image49.png"/><Relationship Id="rId13" Type="http://schemas.openxmlformats.org/officeDocument/2006/relationships/image" Target="../media/image36.png"/><Relationship Id="rId12" Type="http://schemas.openxmlformats.org/officeDocument/2006/relationships/image" Target="../media/image40.png"/><Relationship Id="rId15" Type="http://schemas.openxmlformats.org/officeDocument/2006/relationships/image" Target="../media/image11.png"/><Relationship Id="rId14" Type="http://schemas.openxmlformats.org/officeDocument/2006/relationships/image" Target="../media/image3.png"/><Relationship Id="rId17" Type="http://schemas.openxmlformats.org/officeDocument/2006/relationships/image" Target="../media/image38.png"/><Relationship Id="rId16" Type="http://schemas.openxmlformats.org/officeDocument/2006/relationships/image" Target="../media/image18.png"/><Relationship Id="rId19" Type="http://schemas.openxmlformats.org/officeDocument/2006/relationships/image" Target="../media/image42.png"/><Relationship Id="rId18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2.png"/><Relationship Id="rId4" Type="http://schemas.openxmlformats.org/officeDocument/2006/relationships/image" Target="../media/image56.png"/><Relationship Id="rId5" Type="http://schemas.openxmlformats.org/officeDocument/2006/relationships/image" Target="../media/image54.png"/><Relationship Id="rId6" Type="http://schemas.openxmlformats.org/officeDocument/2006/relationships/image" Target="../media/image53.png"/><Relationship Id="rId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000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4294967295" type="ctrTitle"/>
          </p:nvPr>
        </p:nvSpPr>
        <p:spPr>
          <a:xfrm>
            <a:off x="603504" y="770467"/>
            <a:ext cx="10782301" cy="3352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 East Meets West</a:t>
            </a:r>
            <a:endParaRPr/>
          </a:p>
        </p:txBody>
      </p:sp>
      <p:sp>
        <p:nvSpPr>
          <p:cNvPr id="31" name="Google Shape;31;p6"/>
          <p:cNvSpPr txBox="1"/>
          <p:nvPr>
            <p:ph idx="4294967295" type="subTitle"/>
          </p:nvPr>
        </p:nvSpPr>
        <p:spPr>
          <a:xfrm>
            <a:off x="667511" y="4206876"/>
            <a:ext cx="10020810" cy="164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Bird's-eye View of the Emergent Ethereum DeFi Microcosm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Oct 7, 2019 | Osaka, Japan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Camila Russo, Founder - The Defiant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Diane Dai, Founder - CypherJump &amp; DeFi Labs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idx="4294967295" type="ctrTitle"/>
          </p:nvPr>
        </p:nvSpPr>
        <p:spPr>
          <a:xfrm>
            <a:off x="603504" y="770468"/>
            <a:ext cx="10782301" cy="2040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br>
              <a:rPr b="0" i="0" lang="en-US" sz="72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72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5"/>
          <p:cNvSpPr txBox="1"/>
          <p:nvPr>
            <p:ph idx="4294967295" type="subTitle"/>
          </p:nvPr>
        </p:nvSpPr>
        <p:spPr>
          <a:xfrm>
            <a:off x="603504" y="5669916"/>
            <a:ext cx="10020810" cy="164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Oct 7, 2019 | Osaka, Japan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Camila Russo, Founder - The Defiant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Diane Dai, Founder - CypherJump &amp; DeFi Labs</a:t>
            </a:r>
            <a:endParaRPr/>
          </a:p>
        </p:txBody>
      </p:sp>
      <p:sp>
        <p:nvSpPr>
          <p:cNvPr id="329" name="Google Shape;329;p15"/>
          <p:cNvSpPr txBox="1"/>
          <p:nvPr/>
        </p:nvSpPr>
        <p:spPr>
          <a:xfrm>
            <a:off x="728133" y="1841439"/>
            <a:ext cx="5977467" cy="304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Reach us at: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camila@camirusso.com</a:t>
            </a:r>
            <a:endParaRPr b="0" i="0" sz="24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TW: @camirusso</a:t>
            </a:r>
            <a:endParaRPr b="0" i="0" sz="24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thedefiant.substack.com</a:t>
            </a:r>
            <a:endParaRPr b="0" i="0" sz="24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diane@cypherjump</a:t>
            </a:r>
            <a:endParaRPr b="0" i="0" sz="24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TW : @diane_0320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East vs. West: Myths or Reality?</a:t>
            </a:r>
            <a:endParaRPr/>
          </a:p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4420551" y="2052934"/>
            <a:ext cx="6521770" cy="95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seems like most of DeFi is happening in the West, but maybe there’s a whole new world of projects in Asia that we don’t know about.”</a:t>
            </a:r>
            <a:endParaRPr/>
          </a:p>
        </p:txBody>
      </p:sp>
      <p:sp>
        <p:nvSpPr>
          <p:cNvPr id="39" name="Google Shape;39;p7"/>
          <p:cNvSpPr txBox="1"/>
          <p:nvPr/>
        </p:nvSpPr>
        <p:spPr>
          <a:xfrm>
            <a:off x="4420549" y="3500928"/>
            <a:ext cx="7154231" cy="66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“Most DeFi users come from Western countries, while Eastern users are more concentrated in centralized products.”</a:t>
            </a:r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4438508" y="4882560"/>
            <a:ext cx="6521770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“There are few Asia-based investors focusing on DeFi”</a:t>
            </a:r>
            <a:endParaRPr/>
          </a:p>
        </p:txBody>
      </p:sp>
      <p:grpSp>
        <p:nvGrpSpPr>
          <p:cNvPr id="41" name="Google Shape;41;p7"/>
          <p:cNvGrpSpPr/>
          <p:nvPr/>
        </p:nvGrpSpPr>
        <p:grpSpPr>
          <a:xfrm>
            <a:off x="3267455" y="2137897"/>
            <a:ext cx="689612" cy="653037"/>
            <a:chOff x="0" y="0"/>
            <a:chExt cx="689610" cy="653035"/>
          </a:xfrm>
        </p:grpSpPr>
        <p:sp>
          <p:nvSpPr>
            <p:cNvPr id="42" name="Google Shape;42;p7"/>
            <p:cNvSpPr/>
            <p:nvPr/>
          </p:nvSpPr>
          <p:spPr>
            <a:xfrm>
              <a:off x="0" y="163615"/>
              <a:ext cx="689610" cy="489420"/>
            </a:xfrm>
            <a:custGeom>
              <a:rect b="b" l="l" r="r" t="t"/>
              <a:pathLst>
                <a:path extrusionOk="0" h="21584" w="21600">
                  <a:moveTo>
                    <a:pt x="21354" y="19315"/>
                  </a:moveTo>
                  <a:cubicBezTo>
                    <a:pt x="20504" y="19315"/>
                    <a:pt x="20504" y="19315"/>
                    <a:pt x="20504" y="19315"/>
                  </a:cubicBezTo>
                  <a:cubicBezTo>
                    <a:pt x="20504" y="18732"/>
                    <a:pt x="20504" y="18732"/>
                    <a:pt x="20504" y="18732"/>
                  </a:cubicBezTo>
                  <a:cubicBezTo>
                    <a:pt x="20504" y="18543"/>
                    <a:pt x="20393" y="18386"/>
                    <a:pt x="20258" y="18386"/>
                  </a:cubicBezTo>
                  <a:cubicBezTo>
                    <a:pt x="1342" y="18386"/>
                    <a:pt x="1342" y="18386"/>
                    <a:pt x="1342" y="18386"/>
                  </a:cubicBezTo>
                  <a:cubicBezTo>
                    <a:pt x="1207" y="18386"/>
                    <a:pt x="1096" y="18543"/>
                    <a:pt x="1096" y="18732"/>
                  </a:cubicBezTo>
                  <a:cubicBezTo>
                    <a:pt x="1096" y="19315"/>
                    <a:pt x="1096" y="19315"/>
                    <a:pt x="1096" y="19315"/>
                  </a:cubicBezTo>
                  <a:cubicBezTo>
                    <a:pt x="246" y="19315"/>
                    <a:pt x="246" y="19315"/>
                    <a:pt x="246" y="19315"/>
                  </a:cubicBezTo>
                  <a:cubicBezTo>
                    <a:pt x="101" y="19315"/>
                    <a:pt x="0" y="19473"/>
                    <a:pt x="0" y="19662"/>
                  </a:cubicBezTo>
                  <a:cubicBezTo>
                    <a:pt x="0" y="21237"/>
                    <a:pt x="0" y="21237"/>
                    <a:pt x="0" y="21237"/>
                  </a:cubicBezTo>
                  <a:cubicBezTo>
                    <a:pt x="0" y="21426"/>
                    <a:pt x="101" y="21584"/>
                    <a:pt x="246" y="21584"/>
                  </a:cubicBezTo>
                  <a:cubicBezTo>
                    <a:pt x="21354" y="21584"/>
                    <a:pt x="21354" y="21584"/>
                    <a:pt x="21354" y="21584"/>
                  </a:cubicBezTo>
                  <a:cubicBezTo>
                    <a:pt x="21499" y="21584"/>
                    <a:pt x="21600" y="21426"/>
                    <a:pt x="21600" y="21237"/>
                  </a:cubicBezTo>
                  <a:cubicBezTo>
                    <a:pt x="21600" y="19662"/>
                    <a:pt x="21600" y="19662"/>
                    <a:pt x="21600" y="19662"/>
                  </a:cubicBezTo>
                  <a:cubicBezTo>
                    <a:pt x="21600" y="19473"/>
                    <a:pt x="21499" y="19315"/>
                    <a:pt x="21354" y="19315"/>
                  </a:cubicBezTo>
                  <a:close/>
                  <a:moveTo>
                    <a:pt x="20258" y="17693"/>
                  </a:moveTo>
                  <a:cubicBezTo>
                    <a:pt x="19766" y="17693"/>
                    <a:pt x="19766" y="17693"/>
                    <a:pt x="19766" y="17693"/>
                  </a:cubicBezTo>
                  <a:cubicBezTo>
                    <a:pt x="19766" y="3686"/>
                    <a:pt x="19766" y="3686"/>
                    <a:pt x="19766" y="3686"/>
                  </a:cubicBezTo>
                  <a:cubicBezTo>
                    <a:pt x="14333" y="3686"/>
                    <a:pt x="14333" y="3686"/>
                    <a:pt x="14333" y="3686"/>
                  </a:cubicBezTo>
                  <a:cubicBezTo>
                    <a:pt x="14311" y="3686"/>
                    <a:pt x="14277" y="3686"/>
                    <a:pt x="14255" y="3671"/>
                  </a:cubicBezTo>
                  <a:cubicBezTo>
                    <a:pt x="8139" y="819"/>
                    <a:pt x="8139" y="819"/>
                    <a:pt x="8139" y="819"/>
                  </a:cubicBezTo>
                  <a:cubicBezTo>
                    <a:pt x="8139" y="3308"/>
                    <a:pt x="8139" y="3308"/>
                    <a:pt x="8139" y="3308"/>
                  </a:cubicBezTo>
                  <a:cubicBezTo>
                    <a:pt x="8139" y="3419"/>
                    <a:pt x="8106" y="3529"/>
                    <a:pt x="8039" y="3592"/>
                  </a:cubicBezTo>
                  <a:cubicBezTo>
                    <a:pt x="7971" y="3655"/>
                    <a:pt x="7893" y="3671"/>
                    <a:pt x="7815" y="3639"/>
                  </a:cubicBezTo>
                  <a:cubicBezTo>
                    <a:pt x="1811" y="819"/>
                    <a:pt x="1811" y="819"/>
                    <a:pt x="1811" y="819"/>
                  </a:cubicBezTo>
                  <a:cubicBezTo>
                    <a:pt x="1811" y="17693"/>
                    <a:pt x="1811" y="17693"/>
                    <a:pt x="1811" y="17693"/>
                  </a:cubicBezTo>
                  <a:cubicBezTo>
                    <a:pt x="1319" y="17693"/>
                    <a:pt x="1319" y="17693"/>
                    <a:pt x="1319" y="17693"/>
                  </a:cubicBezTo>
                  <a:cubicBezTo>
                    <a:pt x="1319" y="346"/>
                    <a:pt x="1319" y="346"/>
                    <a:pt x="1319" y="346"/>
                  </a:cubicBezTo>
                  <a:cubicBezTo>
                    <a:pt x="1319" y="236"/>
                    <a:pt x="1353" y="126"/>
                    <a:pt x="1420" y="63"/>
                  </a:cubicBezTo>
                  <a:cubicBezTo>
                    <a:pt x="1487" y="0"/>
                    <a:pt x="1565" y="-16"/>
                    <a:pt x="1643" y="16"/>
                  </a:cubicBezTo>
                  <a:cubicBezTo>
                    <a:pt x="7647" y="2836"/>
                    <a:pt x="7647" y="2836"/>
                    <a:pt x="7647" y="2836"/>
                  </a:cubicBezTo>
                  <a:cubicBezTo>
                    <a:pt x="7647" y="346"/>
                    <a:pt x="7647" y="346"/>
                    <a:pt x="7647" y="346"/>
                  </a:cubicBezTo>
                  <a:cubicBezTo>
                    <a:pt x="7647" y="236"/>
                    <a:pt x="7681" y="126"/>
                    <a:pt x="7748" y="63"/>
                  </a:cubicBezTo>
                  <a:cubicBezTo>
                    <a:pt x="7815" y="0"/>
                    <a:pt x="7893" y="-16"/>
                    <a:pt x="7971" y="16"/>
                  </a:cubicBezTo>
                  <a:cubicBezTo>
                    <a:pt x="14378" y="2993"/>
                    <a:pt x="14378" y="2993"/>
                    <a:pt x="14378" y="2993"/>
                  </a:cubicBezTo>
                  <a:cubicBezTo>
                    <a:pt x="20012" y="2993"/>
                    <a:pt x="20012" y="2993"/>
                    <a:pt x="20012" y="2993"/>
                  </a:cubicBezTo>
                  <a:cubicBezTo>
                    <a:pt x="20147" y="2993"/>
                    <a:pt x="20258" y="3151"/>
                    <a:pt x="20258" y="3340"/>
                  </a:cubicBezTo>
                  <a:lnTo>
                    <a:pt x="20258" y="17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85725" y="0"/>
              <a:ext cx="533455" cy="543688"/>
            </a:xfrm>
            <a:custGeom>
              <a:rect b="b" l="l" r="r" t="t"/>
              <a:pathLst>
                <a:path extrusionOk="0" h="21600" w="21587">
                  <a:moveTo>
                    <a:pt x="20893" y="213"/>
                  </a:moveTo>
                  <a:cubicBezTo>
                    <a:pt x="21586" y="8331"/>
                    <a:pt x="21586" y="8331"/>
                    <a:pt x="21586" y="8331"/>
                  </a:cubicBezTo>
                  <a:cubicBezTo>
                    <a:pt x="21600" y="8458"/>
                    <a:pt x="21484" y="8572"/>
                    <a:pt x="21355" y="8572"/>
                  </a:cubicBezTo>
                  <a:cubicBezTo>
                    <a:pt x="16994" y="8572"/>
                    <a:pt x="16994" y="8572"/>
                    <a:pt x="16994" y="8572"/>
                  </a:cubicBezTo>
                  <a:cubicBezTo>
                    <a:pt x="16850" y="8572"/>
                    <a:pt x="16749" y="8458"/>
                    <a:pt x="16763" y="8331"/>
                  </a:cubicBezTo>
                  <a:cubicBezTo>
                    <a:pt x="17456" y="213"/>
                    <a:pt x="17456" y="213"/>
                    <a:pt x="17456" y="213"/>
                  </a:cubicBezTo>
                  <a:cubicBezTo>
                    <a:pt x="17471" y="85"/>
                    <a:pt x="17572" y="0"/>
                    <a:pt x="17687" y="0"/>
                  </a:cubicBezTo>
                  <a:cubicBezTo>
                    <a:pt x="20661" y="0"/>
                    <a:pt x="20661" y="0"/>
                    <a:pt x="20661" y="0"/>
                  </a:cubicBezTo>
                  <a:cubicBezTo>
                    <a:pt x="20777" y="0"/>
                    <a:pt x="20878" y="85"/>
                    <a:pt x="20893" y="213"/>
                  </a:cubicBezTo>
                  <a:close/>
                  <a:moveTo>
                    <a:pt x="2801" y="12986"/>
                  </a:moveTo>
                  <a:cubicBezTo>
                    <a:pt x="2801" y="12233"/>
                    <a:pt x="2180" y="11609"/>
                    <a:pt x="1401" y="11609"/>
                  </a:cubicBezTo>
                  <a:cubicBezTo>
                    <a:pt x="621" y="11609"/>
                    <a:pt x="0" y="12233"/>
                    <a:pt x="0" y="12986"/>
                  </a:cubicBezTo>
                  <a:cubicBezTo>
                    <a:pt x="0" y="13752"/>
                    <a:pt x="621" y="14376"/>
                    <a:pt x="1401" y="14376"/>
                  </a:cubicBezTo>
                  <a:cubicBezTo>
                    <a:pt x="2180" y="14376"/>
                    <a:pt x="2801" y="13752"/>
                    <a:pt x="2801" y="12986"/>
                  </a:cubicBezTo>
                  <a:close/>
                  <a:moveTo>
                    <a:pt x="2166" y="12986"/>
                  </a:moveTo>
                  <a:cubicBezTo>
                    <a:pt x="2166" y="13411"/>
                    <a:pt x="1819" y="13752"/>
                    <a:pt x="1401" y="13752"/>
                  </a:cubicBezTo>
                  <a:cubicBezTo>
                    <a:pt x="982" y="13752"/>
                    <a:pt x="635" y="13411"/>
                    <a:pt x="635" y="12986"/>
                  </a:cubicBezTo>
                  <a:cubicBezTo>
                    <a:pt x="635" y="12574"/>
                    <a:pt x="982" y="12233"/>
                    <a:pt x="1401" y="12233"/>
                  </a:cubicBezTo>
                  <a:cubicBezTo>
                    <a:pt x="1819" y="12233"/>
                    <a:pt x="2166" y="12574"/>
                    <a:pt x="2166" y="12986"/>
                  </a:cubicBezTo>
                  <a:close/>
                  <a:moveTo>
                    <a:pt x="5357" y="14064"/>
                  </a:moveTo>
                  <a:cubicBezTo>
                    <a:pt x="5357" y="11921"/>
                    <a:pt x="5357" y="11921"/>
                    <a:pt x="5357" y="11921"/>
                  </a:cubicBezTo>
                  <a:cubicBezTo>
                    <a:pt x="5357" y="11751"/>
                    <a:pt x="5212" y="11609"/>
                    <a:pt x="5039" y="11609"/>
                  </a:cubicBezTo>
                  <a:cubicBezTo>
                    <a:pt x="4851" y="11609"/>
                    <a:pt x="4721" y="11751"/>
                    <a:pt x="4721" y="11921"/>
                  </a:cubicBezTo>
                  <a:cubicBezTo>
                    <a:pt x="4721" y="14064"/>
                    <a:pt x="4721" y="14064"/>
                    <a:pt x="4721" y="14064"/>
                  </a:cubicBezTo>
                  <a:cubicBezTo>
                    <a:pt x="4721" y="14234"/>
                    <a:pt x="4851" y="14376"/>
                    <a:pt x="5039" y="14376"/>
                  </a:cubicBezTo>
                  <a:cubicBezTo>
                    <a:pt x="5212" y="14376"/>
                    <a:pt x="5357" y="14234"/>
                    <a:pt x="5357" y="14064"/>
                  </a:cubicBezTo>
                  <a:close/>
                  <a:moveTo>
                    <a:pt x="10078" y="12986"/>
                  </a:moveTo>
                  <a:cubicBezTo>
                    <a:pt x="10078" y="12233"/>
                    <a:pt x="9443" y="11609"/>
                    <a:pt x="8663" y="11609"/>
                  </a:cubicBezTo>
                  <a:cubicBezTo>
                    <a:pt x="7883" y="11609"/>
                    <a:pt x="7263" y="12233"/>
                    <a:pt x="7263" y="12986"/>
                  </a:cubicBezTo>
                  <a:cubicBezTo>
                    <a:pt x="7263" y="13752"/>
                    <a:pt x="7883" y="14376"/>
                    <a:pt x="8663" y="14376"/>
                  </a:cubicBezTo>
                  <a:cubicBezTo>
                    <a:pt x="9443" y="14376"/>
                    <a:pt x="10078" y="13752"/>
                    <a:pt x="10078" y="12986"/>
                  </a:cubicBezTo>
                  <a:close/>
                  <a:moveTo>
                    <a:pt x="9443" y="12986"/>
                  </a:moveTo>
                  <a:cubicBezTo>
                    <a:pt x="9443" y="13411"/>
                    <a:pt x="9096" y="13752"/>
                    <a:pt x="8663" y="13752"/>
                  </a:cubicBezTo>
                  <a:cubicBezTo>
                    <a:pt x="8244" y="13752"/>
                    <a:pt x="7898" y="13411"/>
                    <a:pt x="7898" y="12986"/>
                  </a:cubicBezTo>
                  <a:cubicBezTo>
                    <a:pt x="7898" y="12574"/>
                    <a:pt x="8244" y="12233"/>
                    <a:pt x="8663" y="12233"/>
                  </a:cubicBezTo>
                  <a:cubicBezTo>
                    <a:pt x="9096" y="12233"/>
                    <a:pt x="9443" y="12574"/>
                    <a:pt x="9443" y="12986"/>
                  </a:cubicBezTo>
                  <a:close/>
                  <a:moveTo>
                    <a:pt x="12619" y="14064"/>
                  </a:moveTo>
                  <a:cubicBezTo>
                    <a:pt x="12619" y="11921"/>
                    <a:pt x="12619" y="11921"/>
                    <a:pt x="12619" y="11921"/>
                  </a:cubicBezTo>
                  <a:cubicBezTo>
                    <a:pt x="12619" y="11751"/>
                    <a:pt x="12475" y="11609"/>
                    <a:pt x="12302" y="11609"/>
                  </a:cubicBezTo>
                  <a:cubicBezTo>
                    <a:pt x="12128" y="11609"/>
                    <a:pt x="11984" y="11751"/>
                    <a:pt x="11984" y="11921"/>
                  </a:cubicBezTo>
                  <a:cubicBezTo>
                    <a:pt x="11984" y="14064"/>
                    <a:pt x="11984" y="14064"/>
                    <a:pt x="11984" y="14064"/>
                  </a:cubicBezTo>
                  <a:cubicBezTo>
                    <a:pt x="11984" y="14234"/>
                    <a:pt x="12128" y="14376"/>
                    <a:pt x="12302" y="14376"/>
                  </a:cubicBezTo>
                  <a:cubicBezTo>
                    <a:pt x="12475" y="14376"/>
                    <a:pt x="12619" y="14234"/>
                    <a:pt x="12619" y="14064"/>
                  </a:cubicBezTo>
                  <a:close/>
                  <a:moveTo>
                    <a:pt x="16243" y="14064"/>
                  </a:moveTo>
                  <a:cubicBezTo>
                    <a:pt x="16243" y="11921"/>
                    <a:pt x="16243" y="11921"/>
                    <a:pt x="16243" y="11921"/>
                  </a:cubicBezTo>
                  <a:cubicBezTo>
                    <a:pt x="16243" y="11751"/>
                    <a:pt x="16113" y="11609"/>
                    <a:pt x="15926" y="11609"/>
                  </a:cubicBezTo>
                  <a:cubicBezTo>
                    <a:pt x="15752" y="11609"/>
                    <a:pt x="15608" y="11751"/>
                    <a:pt x="15608" y="11921"/>
                  </a:cubicBezTo>
                  <a:cubicBezTo>
                    <a:pt x="15608" y="14064"/>
                    <a:pt x="15608" y="14064"/>
                    <a:pt x="15608" y="14064"/>
                  </a:cubicBezTo>
                  <a:cubicBezTo>
                    <a:pt x="15608" y="14234"/>
                    <a:pt x="15752" y="14376"/>
                    <a:pt x="15926" y="14376"/>
                  </a:cubicBezTo>
                  <a:cubicBezTo>
                    <a:pt x="16113" y="14376"/>
                    <a:pt x="16243" y="14234"/>
                    <a:pt x="16243" y="14064"/>
                  </a:cubicBezTo>
                  <a:close/>
                  <a:moveTo>
                    <a:pt x="2801" y="16604"/>
                  </a:moveTo>
                  <a:cubicBezTo>
                    <a:pt x="2801" y="15838"/>
                    <a:pt x="2180" y="15228"/>
                    <a:pt x="1401" y="15228"/>
                  </a:cubicBezTo>
                  <a:cubicBezTo>
                    <a:pt x="621" y="15228"/>
                    <a:pt x="0" y="15838"/>
                    <a:pt x="0" y="16604"/>
                  </a:cubicBezTo>
                  <a:cubicBezTo>
                    <a:pt x="0" y="17371"/>
                    <a:pt x="621" y="17981"/>
                    <a:pt x="1401" y="17981"/>
                  </a:cubicBezTo>
                  <a:cubicBezTo>
                    <a:pt x="2180" y="17981"/>
                    <a:pt x="2801" y="17371"/>
                    <a:pt x="2801" y="16604"/>
                  </a:cubicBezTo>
                  <a:close/>
                  <a:moveTo>
                    <a:pt x="2166" y="16604"/>
                  </a:moveTo>
                  <a:cubicBezTo>
                    <a:pt x="2166" y="17016"/>
                    <a:pt x="1819" y="17357"/>
                    <a:pt x="1401" y="17357"/>
                  </a:cubicBezTo>
                  <a:cubicBezTo>
                    <a:pt x="982" y="17357"/>
                    <a:pt x="635" y="17016"/>
                    <a:pt x="635" y="16604"/>
                  </a:cubicBezTo>
                  <a:cubicBezTo>
                    <a:pt x="635" y="16193"/>
                    <a:pt x="982" y="15852"/>
                    <a:pt x="1401" y="15852"/>
                  </a:cubicBezTo>
                  <a:cubicBezTo>
                    <a:pt x="1819" y="15852"/>
                    <a:pt x="2166" y="16193"/>
                    <a:pt x="2166" y="16604"/>
                  </a:cubicBezTo>
                  <a:close/>
                  <a:moveTo>
                    <a:pt x="6440" y="16604"/>
                  </a:moveTo>
                  <a:cubicBezTo>
                    <a:pt x="6440" y="15838"/>
                    <a:pt x="5804" y="15228"/>
                    <a:pt x="5039" y="15228"/>
                  </a:cubicBezTo>
                  <a:cubicBezTo>
                    <a:pt x="4259" y="15228"/>
                    <a:pt x="3624" y="15838"/>
                    <a:pt x="3624" y="16604"/>
                  </a:cubicBezTo>
                  <a:cubicBezTo>
                    <a:pt x="3624" y="17371"/>
                    <a:pt x="4259" y="17981"/>
                    <a:pt x="5039" y="17981"/>
                  </a:cubicBezTo>
                  <a:cubicBezTo>
                    <a:pt x="5804" y="17981"/>
                    <a:pt x="6440" y="17371"/>
                    <a:pt x="6440" y="16604"/>
                  </a:cubicBezTo>
                  <a:close/>
                  <a:moveTo>
                    <a:pt x="5804" y="16604"/>
                  </a:moveTo>
                  <a:cubicBezTo>
                    <a:pt x="5804" y="17016"/>
                    <a:pt x="5458" y="17357"/>
                    <a:pt x="5039" y="17357"/>
                  </a:cubicBezTo>
                  <a:cubicBezTo>
                    <a:pt x="4606" y="17357"/>
                    <a:pt x="4259" y="17016"/>
                    <a:pt x="4259" y="16604"/>
                  </a:cubicBezTo>
                  <a:cubicBezTo>
                    <a:pt x="4259" y="16193"/>
                    <a:pt x="4606" y="15852"/>
                    <a:pt x="5039" y="15852"/>
                  </a:cubicBezTo>
                  <a:cubicBezTo>
                    <a:pt x="5458" y="15852"/>
                    <a:pt x="5804" y="16193"/>
                    <a:pt x="5804" y="16604"/>
                  </a:cubicBezTo>
                  <a:close/>
                  <a:moveTo>
                    <a:pt x="13702" y="16604"/>
                  </a:moveTo>
                  <a:cubicBezTo>
                    <a:pt x="13702" y="15838"/>
                    <a:pt x="13081" y="15228"/>
                    <a:pt x="12302" y="15228"/>
                  </a:cubicBezTo>
                  <a:cubicBezTo>
                    <a:pt x="11522" y="15228"/>
                    <a:pt x="10887" y="15838"/>
                    <a:pt x="10887" y="16604"/>
                  </a:cubicBezTo>
                  <a:cubicBezTo>
                    <a:pt x="10887" y="17371"/>
                    <a:pt x="11522" y="17981"/>
                    <a:pt x="12302" y="17981"/>
                  </a:cubicBezTo>
                  <a:cubicBezTo>
                    <a:pt x="13081" y="17981"/>
                    <a:pt x="13702" y="17371"/>
                    <a:pt x="13702" y="16604"/>
                  </a:cubicBezTo>
                  <a:close/>
                  <a:moveTo>
                    <a:pt x="13067" y="16604"/>
                  </a:moveTo>
                  <a:cubicBezTo>
                    <a:pt x="13067" y="17016"/>
                    <a:pt x="12720" y="17357"/>
                    <a:pt x="12302" y="17357"/>
                  </a:cubicBezTo>
                  <a:cubicBezTo>
                    <a:pt x="11868" y="17357"/>
                    <a:pt x="11522" y="17016"/>
                    <a:pt x="11522" y="16604"/>
                  </a:cubicBezTo>
                  <a:cubicBezTo>
                    <a:pt x="11522" y="16193"/>
                    <a:pt x="11868" y="15852"/>
                    <a:pt x="12302" y="15852"/>
                  </a:cubicBezTo>
                  <a:cubicBezTo>
                    <a:pt x="12720" y="15852"/>
                    <a:pt x="13067" y="16193"/>
                    <a:pt x="13067" y="16604"/>
                  </a:cubicBezTo>
                  <a:close/>
                  <a:moveTo>
                    <a:pt x="8981" y="17669"/>
                  </a:moveTo>
                  <a:cubicBezTo>
                    <a:pt x="8981" y="15540"/>
                    <a:pt x="8981" y="15540"/>
                    <a:pt x="8981" y="15540"/>
                  </a:cubicBezTo>
                  <a:cubicBezTo>
                    <a:pt x="8981" y="15356"/>
                    <a:pt x="8836" y="15228"/>
                    <a:pt x="8663" y="15228"/>
                  </a:cubicBezTo>
                  <a:cubicBezTo>
                    <a:pt x="8490" y="15228"/>
                    <a:pt x="8345" y="15356"/>
                    <a:pt x="8345" y="15540"/>
                  </a:cubicBezTo>
                  <a:cubicBezTo>
                    <a:pt x="8345" y="17669"/>
                    <a:pt x="8345" y="17669"/>
                    <a:pt x="8345" y="17669"/>
                  </a:cubicBezTo>
                  <a:cubicBezTo>
                    <a:pt x="8345" y="17853"/>
                    <a:pt x="8490" y="17981"/>
                    <a:pt x="8663" y="17981"/>
                  </a:cubicBezTo>
                  <a:cubicBezTo>
                    <a:pt x="8836" y="17981"/>
                    <a:pt x="8981" y="17853"/>
                    <a:pt x="8981" y="17669"/>
                  </a:cubicBezTo>
                  <a:close/>
                  <a:moveTo>
                    <a:pt x="16243" y="17669"/>
                  </a:moveTo>
                  <a:cubicBezTo>
                    <a:pt x="16243" y="15540"/>
                    <a:pt x="16243" y="15540"/>
                    <a:pt x="16243" y="15540"/>
                  </a:cubicBezTo>
                  <a:cubicBezTo>
                    <a:pt x="16243" y="15356"/>
                    <a:pt x="16113" y="15228"/>
                    <a:pt x="15926" y="15228"/>
                  </a:cubicBezTo>
                  <a:cubicBezTo>
                    <a:pt x="15752" y="15228"/>
                    <a:pt x="15608" y="15356"/>
                    <a:pt x="15608" y="15540"/>
                  </a:cubicBezTo>
                  <a:cubicBezTo>
                    <a:pt x="15608" y="17669"/>
                    <a:pt x="15608" y="17669"/>
                    <a:pt x="15608" y="17669"/>
                  </a:cubicBezTo>
                  <a:cubicBezTo>
                    <a:pt x="15608" y="17853"/>
                    <a:pt x="15752" y="17981"/>
                    <a:pt x="15926" y="17981"/>
                  </a:cubicBezTo>
                  <a:cubicBezTo>
                    <a:pt x="16113" y="17981"/>
                    <a:pt x="16243" y="17853"/>
                    <a:pt x="16243" y="17669"/>
                  </a:cubicBezTo>
                  <a:close/>
                  <a:moveTo>
                    <a:pt x="6440" y="20223"/>
                  </a:moveTo>
                  <a:cubicBezTo>
                    <a:pt x="6440" y="19457"/>
                    <a:pt x="5804" y="18833"/>
                    <a:pt x="5039" y="18833"/>
                  </a:cubicBezTo>
                  <a:cubicBezTo>
                    <a:pt x="4259" y="18833"/>
                    <a:pt x="3624" y="19457"/>
                    <a:pt x="3624" y="20223"/>
                  </a:cubicBezTo>
                  <a:cubicBezTo>
                    <a:pt x="3624" y="20976"/>
                    <a:pt x="4259" y="21600"/>
                    <a:pt x="5039" y="21600"/>
                  </a:cubicBezTo>
                  <a:cubicBezTo>
                    <a:pt x="5804" y="21600"/>
                    <a:pt x="6440" y="20976"/>
                    <a:pt x="6440" y="20223"/>
                  </a:cubicBezTo>
                  <a:close/>
                  <a:moveTo>
                    <a:pt x="5804" y="20223"/>
                  </a:moveTo>
                  <a:cubicBezTo>
                    <a:pt x="5804" y="20635"/>
                    <a:pt x="5458" y="20976"/>
                    <a:pt x="5039" y="20976"/>
                  </a:cubicBezTo>
                  <a:cubicBezTo>
                    <a:pt x="4606" y="20976"/>
                    <a:pt x="4259" y="20635"/>
                    <a:pt x="4259" y="20223"/>
                  </a:cubicBezTo>
                  <a:cubicBezTo>
                    <a:pt x="4259" y="19798"/>
                    <a:pt x="4606" y="19457"/>
                    <a:pt x="5039" y="19457"/>
                  </a:cubicBezTo>
                  <a:cubicBezTo>
                    <a:pt x="5458" y="19457"/>
                    <a:pt x="5804" y="19798"/>
                    <a:pt x="5804" y="20223"/>
                  </a:cubicBezTo>
                  <a:close/>
                  <a:moveTo>
                    <a:pt x="17341" y="20223"/>
                  </a:moveTo>
                  <a:cubicBezTo>
                    <a:pt x="17341" y="19457"/>
                    <a:pt x="16705" y="18833"/>
                    <a:pt x="15926" y="18833"/>
                  </a:cubicBezTo>
                  <a:cubicBezTo>
                    <a:pt x="15160" y="18833"/>
                    <a:pt x="14525" y="19457"/>
                    <a:pt x="14525" y="20223"/>
                  </a:cubicBezTo>
                  <a:cubicBezTo>
                    <a:pt x="14525" y="20976"/>
                    <a:pt x="15160" y="21600"/>
                    <a:pt x="15926" y="21600"/>
                  </a:cubicBezTo>
                  <a:cubicBezTo>
                    <a:pt x="16705" y="21600"/>
                    <a:pt x="17341" y="20976"/>
                    <a:pt x="17341" y="20223"/>
                  </a:cubicBezTo>
                  <a:close/>
                  <a:moveTo>
                    <a:pt x="16705" y="20223"/>
                  </a:moveTo>
                  <a:cubicBezTo>
                    <a:pt x="16705" y="20635"/>
                    <a:pt x="16359" y="20976"/>
                    <a:pt x="15926" y="20976"/>
                  </a:cubicBezTo>
                  <a:cubicBezTo>
                    <a:pt x="15507" y="20976"/>
                    <a:pt x="15160" y="20635"/>
                    <a:pt x="15160" y="20223"/>
                  </a:cubicBezTo>
                  <a:cubicBezTo>
                    <a:pt x="15160" y="19798"/>
                    <a:pt x="15507" y="19457"/>
                    <a:pt x="15926" y="19457"/>
                  </a:cubicBezTo>
                  <a:cubicBezTo>
                    <a:pt x="16359" y="19457"/>
                    <a:pt x="16705" y="19798"/>
                    <a:pt x="16705" y="20223"/>
                  </a:cubicBezTo>
                  <a:close/>
                  <a:moveTo>
                    <a:pt x="8981" y="21288"/>
                  </a:moveTo>
                  <a:cubicBezTo>
                    <a:pt x="8981" y="19145"/>
                    <a:pt x="8981" y="19145"/>
                    <a:pt x="8981" y="19145"/>
                  </a:cubicBezTo>
                  <a:cubicBezTo>
                    <a:pt x="8981" y="18975"/>
                    <a:pt x="8836" y="18833"/>
                    <a:pt x="8663" y="18833"/>
                  </a:cubicBezTo>
                  <a:cubicBezTo>
                    <a:pt x="8490" y="18833"/>
                    <a:pt x="8345" y="18975"/>
                    <a:pt x="8345" y="19145"/>
                  </a:cubicBezTo>
                  <a:cubicBezTo>
                    <a:pt x="8345" y="21288"/>
                    <a:pt x="8345" y="21288"/>
                    <a:pt x="8345" y="21288"/>
                  </a:cubicBezTo>
                  <a:cubicBezTo>
                    <a:pt x="8345" y="21458"/>
                    <a:pt x="8490" y="21600"/>
                    <a:pt x="8663" y="21600"/>
                  </a:cubicBezTo>
                  <a:cubicBezTo>
                    <a:pt x="8836" y="21600"/>
                    <a:pt x="8981" y="21458"/>
                    <a:pt x="8981" y="21288"/>
                  </a:cubicBezTo>
                  <a:close/>
                  <a:moveTo>
                    <a:pt x="1718" y="21288"/>
                  </a:moveTo>
                  <a:cubicBezTo>
                    <a:pt x="1718" y="19145"/>
                    <a:pt x="1718" y="19145"/>
                    <a:pt x="1718" y="19145"/>
                  </a:cubicBezTo>
                  <a:cubicBezTo>
                    <a:pt x="1718" y="18975"/>
                    <a:pt x="1574" y="18833"/>
                    <a:pt x="1401" y="18833"/>
                  </a:cubicBezTo>
                  <a:cubicBezTo>
                    <a:pt x="1227" y="18833"/>
                    <a:pt x="1083" y="18975"/>
                    <a:pt x="1083" y="19145"/>
                  </a:cubicBezTo>
                  <a:cubicBezTo>
                    <a:pt x="1083" y="21288"/>
                    <a:pt x="1083" y="21288"/>
                    <a:pt x="1083" y="21288"/>
                  </a:cubicBezTo>
                  <a:cubicBezTo>
                    <a:pt x="1083" y="21458"/>
                    <a:pt x="1227" y="21600"/>
                    <a:pt x="1401" y="21600"/>
                  </a:cubicBezTo>
                  <a:cubicBezTo>
                    <a:pt x="1574" y="21600"/>
                    <a:pt x="1718" y="21458"/>
                    <a:pt x="1718" y="21288"/>
                  </a:cubicBezTo>
                  <a:close/>
                  <a:moveTo>
                    <a:pt x="12619" y="21288"/>
                  </a:moveTo>
                  <a:cubicBezTo>
                    <a:pt x="12619" y="19145"/>
                    <a:pt x="12619" y="19145"/>
                    <a:pt x="12619" y="19145"/>
                  </a:cubicBezTo>
                  <a:cubicBezTo>
                    <a:pt x="12619" y="18975"/>
                    <a:pt x="12475" y="18833"/>
                    <a:pt x="12302" y="18833"/>
                  </a:cubicBezTo>
                  <a:cubicBezTo>
                    <a:pt x="12128" y="18833"/>
                    <a:pt x="11984" y="18975"/>
                    <a:pt x="11984" y="19145"/>
                  </a:cubicBezTo>
                  <a:cubicBezTo>
                    <a:pt x="11984" y="21288"/>
                    <a:pt x="11984" y="21288"/>
                    <a:pt x="11984" y="21288"/>
                  </a:cubicBezTo>
                  <a:cubicBezTo>
                    <a:pt x="11984" y="21458"/>
                    <a:pt x="12128" y="21600"/>
                    <a:pt x="12302" y="21600"/>
                  </a:cubicBezTo>
                  <a:cubicBezTo>
                    <a:pt x="12475" y="21600"/>
                    <a:pt x="12619" y="21458"/>
                    <a:pt x="12619" y="21288"/>
                  </a:cubicBezTo>
                  <a:close/>
                  <a:moveTo>
                    <a:pt x="19882" y="14064"/>
                  </a:moveTo>
                  <a:cubicBezTo>
                    <a:pt x="19882" y="11921"/>
                    <a:pt x="19882" y="11921"/>
                    <a:pt x="19882" y="11921"/>
                  </a:cubicBezTo>
                  <a:cubicBezTo>
                    <a:pt x="19882" y="11751"/>
                    <a:pt x="19737" y="11609"/>
                    <a:pt x="19564" y="11609"/>
                  </a:cubicBezTo>
                  <a:cubicBezTo>
                    <a:pt x="19391" y="11609"/>
                    <a:pt x="19247" y="11751"/>
                    <a:pt x="19247" y="11921"/>
                  </a:cubicBezTo>
                  <a:cubicBezTo>
                    <a:pt x="19247" y="14064"/>
                    <a:pt x="19247" y="14064"/>
                    <a:pt x="19247" y="14064"/>
                  </a:cubicBezTo>
                  <a:cubicBezTo>
                    <a:pt x="19247" y="14234"/>
                    <a:pt x="19391" y="14376"/>
                    <a:pt x="19564" y="14376"/>
                  </a:cubicBezTo>
                  <a:cubicBezTo>
                    <a:pt x="19737" y="14376"/>
                    <a:pt x="19882" y="14234"/>
                    <a:pt x="19882" y="14064"/>
                  </a:cubicBezTo>
                  <a:close/>
                  <a:moveTo>
                    <a:pt x="20965" y="16604"/>
                  </a:moveTo>
                  <a:cubicBezTo>
                    <a:pt x="20965" y="15838"/>
                    <a:pt x="20344" y="15228"/>
                    <a:pt x="19564" y="15228"/>
                  </a:cubicBezTo>
                  <a:cubicBezTo>
                    <a:pt x="18784" y="15228"/>
                    <a:pt x="18164" y="15838"/>
                    <a:pt x="18164" y="16604"/>
                  </a:cubicBezTo>
                  <a:cubicBezTo>
                    <a:pt x="18164" y="17371"/>
                    <a:pt x="18784" y="17981"/>
                    <a:pt x="19564" y="17981"/>
                  </a:cubicBezTo>
                  <a:cubicBezTo>
                    <a:pt x="20344" y="17981"/>
                    <a:pt x="20965" y="17371"/>
                    <a:pt x="20965" y="16604"/>
                  </a:cubicBezTo>
                  <a:close/>
                  <a:moveTo>
                    <a:pt x="20329" y="16604"/>
                  </a:moveTo>
                  <a:cubicBezTo>
                    <a:pt x="20329" y="17016"/>
                    <a:pt x="19983" y="17357"/>
                    <a:pt x="19564" y="17357"/>
                  </a:cubicBezTo>
                  <a:cubicBezTo>
                    <a:pt x="19145" y="17357"/>
                    <a:pt x="18799" y="17016"/>
                    <a:pt x="18799" y="16604"/>
                  </a:cubicBezTo>
                  <a:cubicBezTo>
                    <a:pt x="18799" y="16193"/>
                    <a:pt x="19145" y="15852"/>
                    <a:pt x="19564" y="15852"/>
                  </a:cubicBezTo>
                  <a:cubicBezTo>
                    <a:pt x="19983" y="15852"/>
                    <a:pt x="20329" y="16193"/>
                    <a:pt x="20329" y="16604"/>
                  </a:cubicBezTo>
                  <a:close/>
                  <a:moveTo>
                    <a:pt x="19882" y="21288"/>
                  </a:moveTo>
                  <a:cubicBezTo>
                    <a:pt x="19882" y="19145"/>
                    <a:pt x="19882" y="19145"/>
                    <a:pt x="19882" y="19145"/>
                  </a:cubicBezTo>
                  <a:cubicBezTo>
                    <a:pt x="19882" y="18975"/>
                    <a:pt x="19737" y="18833"/>
                    <a:pt x="19564" y="18833"/>
                  </a:cubicBezTo>
                  <a:cubicBezTo>
                    <a:pt x="19391" y="18833"/>
                    <a:pt x="19247" y="18975"/>
                    <a:pt x="19247" y="19145"/>
                  </a:cubicBezTo>
                  <a:cubicBezTo>
                    <a:pt x="19247" y="21288"/>
                    <a:pt x="19247" y="21288"/>
                    <a:pt x="19247" y="21288"/>
                  </a:cubicBezTo>
                  <a:cubicBezTo>
                    <a:pt x="19247" y="21458"/>
                    <a:pt x="19391" y="21600"/>
                    <a:pt x="19564" y="21600"/>
                  </a:cubicBezTo>
                  <a:cubicBezTo>
                    <a:pt x="19737" y="21600"/>
                    <a:pt x="19882" y="21458"/>
                    <a:pt x="19882" y="21288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7"/>
          <p:cNvGrpSpPr/>
          <p:nvPr/>
        </p:nvGrpSpPr>
        <p:grpSpPr>
          <a:xfrm>
            <a:off x="3232594" y="3518917"/>
            <a:ext cx="758001" cy="655895"/>
            <a:chOff x="0" y="-1"/>
            <a:chExt cx="758000" cy="655893"/>
          </a:xfrm>
        </p:grpSpPr>
        <p:sp>
          <p:nvSpPr>
            <p:cNvPr id="45" name="Google Shape;45;p7"/>
            <p:cNvSpPr/>
            <p:nvPr/>
          </p:nvSpPr>
          <p:spPr>
            <a:xfrm>
              <a:off x="0" y="-1"/>
              <a:ext cx="758000" cy="655893"/>
            </a:xfrm>
            <a:custGeom>
              <a:rect b="b" l="l" r="r" t="t"/>
              <a:pathLst>
                <a:path extrusionOk="0" h="21600" w="21600">
                  <a:moveTo>
                    <a:pt x="5207" y="5918"/>
                  </a:moveTo>
                  <a:cubicBezTo>
                    <a:pt x="5136" y="5918"/>
                    <a:pt x="5075" y="5894"/>
                    <a:pt x="5034" y="5835"/>
                  </a:cubicBezTo>
                  <a:cubicBezTo>
                    <a:pt x="4688" y="5365"/>
                    <a:pt x="4200" y="5094"/>
                    <a:pt x="3671" y="5094"/>
                  </a:cubicBezTo>
                  <a:cubicBezTo>
                    <a:pt x="3142" y="5094"/>
                    <a:pt x="2644" y="5365"/>
                    <a:pt x="2308" y="5835"/>
                  </a:cubicBezTo>
                  <a:cubicBezTo>
                    <a:pt x="2227" y="5941"/>
                    <a:pt x="2085" y="5953"/>
                    <a:pt x="1993" y="5859"/>
                  </a:cubicBezTo>
                  <a:cubicBezTo>
                    <a:pt x="1902" y="5776"/>
                    <a:pt x="1892" y="5612"/>
                    <a:pt x="1963" y="5494"/>
                  </a:cubicBezTo>
                  <a:cubicBezTo>
                    <a:pt x="2390" y="4918"/>
                    <a:pt x="3010" y="4576"/>
                    <a:pt x="3671" y="4576"/>
                  </a:cubicBezTo>
                  <a:cubicBezTo>
                    <a:pt x="4332" y="4576"/>
                    <a:pt x="4953" y="4918"/>
                    <a:pt x="5369" y="5494"/>
                  </a:cubicBezTo>
                  <a:cubicBezTo>
                    <a:pt x="5451" y="5612"/>
                    <a:pt x="5441" y="5776"/>
                    <a:pt x="5349" y="5859"/>
                  </a:cubicBezTo>
                  <a:cubicBezTo>
                    <a:pt x="5308" y="5906"/>
                    <a:pt x="5247" y="5918"/>
                    <a:pt x="5207" y="5918"/>
                  </a:cubicBezTo>
                  <a:close/>
                  <a:moveTo>
                    <a:pt x="10108" y="5859"/>
                  </a:moveTo>
                  <a:cubicBezTo>
                    <a:pt x="10200" y="5776"/>
                    <a:pt x="10210" y="5612"/>
                    <a:pt x="10129" y="5494"/>
                  </a:cubicBezTo>
                  <a:cubicBezTo>
                    <a:pt x="9712" y="4918"/>
                    <a:pt x="9092" y="4576"/>
                    <a:pt x="8431" y="4576"/>
                  </a:cubicBezTo>
                  <a:cubicBezTo>
                    <a:pt x="7769" y="4576"/>
                    <a:pt x="7149" y="4918"/>
                    <a:pt x="6722" y="5494"/>
                  </a:cubicBezTo>
                  <a:cubicBezTo>
                    <a:pt x="6651" y="5612"/>
                    <a:pt x="6661" y="5776"/>
                    <a:pt x="6753" y="5859"/>
                  </a:cubicBezTo>
                  <a:cubicBezTo>
                    <a:pt x="6844" y="5953"/>
                    <a:pt x="6986" y="5941"/>
                    <a:pt x="7068" y="5835"/>
                  </a:cubicBezTo>
                  <a:cubicBezTo>
                    <a:pt x="7403" y="5365"/>
                    <a:pt x="7902" y="5094"/>
                    <a:pt x="8431" y="5094"/>
                  </a:cubicBezTo>
                  <a:cubicBezTo>
                    <a:pt x="8959" y="5094"/>
                    <a:pt x="9447" y="5365"/>
                    <a:pt x="9793" y="5835"/>
                  </a:cubicBezTo>
                  <a:cubicBezTo>
                    <a:pt x="9834" y="5894"/>
                    <a:pt x="9895" y="5918"/>
                    <a:pt x="9966" y="5918"/>
                  </a:cubicBezTo>
                  <a:cubicBezTo>
                    <a:pt x="10017" y="5918"/>
                    <a:pt x="10068" y="5906"/>
                    <a:pt x="10108" y="5859"/>
                  </a:cubicBezTo>
                  <a:close/>
                  <a:moveTo>
                    <a:pt x="14868" y="5859"/>
                  </a:moveTo>
                  <a:cubicBezTo>
                    <a:pt x="14959" y="5776"/>
                    <a:pt x="14969" y="5612"/>
                    <a:pt x="14898" y="5494"/>
                  </a:cubicBezTo>
                  <a:cubicBezTo>
                    <a:pt x="14471" y="4918"/>
                    <a:pt x="13851" y="4576"/>
                    <a:pt x="13190" y="4576"/>
                  </a:cubicBezTo>
                  <a:cubicBezTo>
                    <a:pt x="12529" y="4576"/>
                    <a:pt x="11908" y="4918"/>
                    <a:pt x="11492" y="5494"/>
                  </a:cubicBezTo>
                  <a:cubicBezTo>
                    <a:pt x="11410" y="5612"/>
                    <a:pt x="11420" y="5776"/>
                    <a:pt x="11512" y="5859"/>
                  </a:cubicBezTo>
                  <a:cubicBezTo>
                    <a:pt x="11614" y="5953"/>
                    <a:pt x="11746" y="5941"/>
                    <a:pt x="11827" y="5835"/>
                  </a:cubicBezTo>
                  <a:cubicBezTo>
                    <a:pt x="12173" y="5365"/>
                    <a:pt x="12661" y="5094"/>
                    <a:pt x="13190" y="5094"/>
                  </a:cubicBezTo>
                  <a:cubicBezTo>
                    <a:pt x="13719" y="5094"/>
                    <a:pt x="14217" y="5365"/>
                    <a:pt x="14553" y="5835"/>
                  </a:cubicBezTo>
                  <a:cubicBezTo>
                    <a:pt x="14593" y="5894"/>
                    <a:pt x="14654" y="5918"/>
                    <a:pt x="14725" y="5918"/>
                  </a:cubicBezTo>
                  <a:cubicBezTo>
                    <a:pt x="14776" y="5918"/>
                    <a:pt x="14827" y="5906"/>
                    <a:pt x="14868" y="5859"/>
                  </a:cubicBezTo>
                  <a:close/>
                  <a:moveTo>
                    <a:pt x="19627" y="5859"/>
                  </a:moveTo>
                  <a:cubicBezTo>
                    <a:pt x="19719" y="5776"/>
                    <a:pt x="19729" y="5612"/>
                    <a:pt x="19658" y="5494"/>
                  </a:cubicBezTo>
                  <a:cubicBezTo>
                    <a:pt x="19231" y="4918"/>
                    <a:pt x="18610" y="4576"/>
                    <a:pt x="17949" y="4576"/>
                  </a:cubicBezTo>
                  <a:cubicBezTo>
                    <a:pt x="17288" y="4576"/>
                    <a:pt x="16668" y="4918"/>
                    <a:pt x="16251" y="5494"/>
                  </a:cubicBezTo>
                  <a:cubicBezTo>
                    <a:pt x="16169" y="5612"/>
                    <a:pt x="16180" y="5776"/>
                    <a:pt x="16271" y="5859"/>
                  </a:cubicBezTo>
                  <a:cubicBezTo>
                    <a:pt x="16373" y="5953"/>
                    <a:pt x="16515" y="5941"/>
                    <a:pt x="16586" y="5835"/>
                  </a:cubicBezTo>
                  <a:cubicBezTo>
                    <a:pt x="16932" y="5365"/>
                    <a:pt x="17420" y="5094"/>
                    <a:pt x="17949" y="5094"/>
                  </a:cubicBezTo>
                  <a:cubicBezTo>
                    <a:pt x="18478" y="5094"/>
                    <a:pt x="18976" y="5365"/>
                    <a:pt x="19312" y="5835"/>
                  </a:cubicBezTo>
                  <a:cubicBezTo>
                    <a:pt x="19353" y="5894"/>
                    <a:pt x="19424" y="5918"/>
                    <a:pt x="19485" y="5918"/>
                  </a:cubicBezTo>
                  <a:cubicBezTo>
                    <a:pt x="19536" y="5918"/>
                    <a:pt x="19586" y="5906"/>
                    <a:pt x="19627" y="5859"/>
                  </a:cubicBezTo>
                  <a:close/>
                  <a:moveTo>
                    <a:pt x="7729" y="3576"/>
                  </a:moveTo>
                  <a:cubicBezTo>
                    <a:pt x="7820" y="3482"/>
                    <a:pt x="7831" y="3318"/>
                    <a:pt x="7749" y="3212"/>
                  </a:cubicBezTo>
                  <a:cubicBezTo>
                    <a:pt x="7332" y="2624"/>
                    <a:pt x="6712" y="2294"/>
                    <a:pt x="6051" y="2294"/>
                  </a:cubicBezTo>
                  <a:cubicBezTo>
                    <a:pt x="5390" y="2294"/>
                    <a:pt x="4769" y="2624"/>
                    <a:pt x="4342" y="3212"/>
                  </a:cubicBezTo>
                  <a:cubicBezTo>
                    <a:pt x="4271" y="3318"/>
                    <a:pt x="4281" y="3482"/>
                    <a:pt x="4373" y="3576"/>
                  </a:cubicBezTo>
                  <a:cubicBezTo>
                    <a:pt x="4464" y="3671"/>
                    <a:pt x="4607" y="3647"/>
                    <a:pt x="4688" y="3541"/>
                  </a:cubicBezTo>
                  <a:cubicBezTo>
                    <a:pt x="5024" y="3082"/>
                    <a:pt x="5522" y="2812"/>
                    <a:pt x="6051" y="2812"/>
                  </a:cubicBezTo>
                  <a:cubicBezTo>
                    <a:pt x="6580" y="2812"/>
                    <a:pt x="7068" y="3082"/>
                    <a:pt x="7414" y="3541"/>
                  </a:cubicBezTo>
                  <a:cubicBezTo>
                    <a:pt x="7454" y="3600"/>
                    <a:pt x="7515" y="3635"/>
                    <a:pt x="7586" y="3635"/>
                  </a:cubicBezTo>
                  <a:cubicBezTo>
                    <a:pt x="7637" y="3635"/>
                    <a:pt x="7688" y="3612"/>
                    <a:pt x="7729" y="3576"/>
                  </a:cubicBezTo>
                  <a:close/>
                  <a:moveTo>
                    <a:pt x="12488" y="3576"/>
                  </a:moveTo>
                  <a:cubicBezTo>
                    <a:pt x="12580" y="3482"/>
                    <a:pt x="12590" y="3318"/>
                    <a:pt x="12508" y="3212"/>
                  </a:cubicBezTo>
                  <a:cubicBezTo>
                    <a:pt x="12092" y="2624"/>
                    <a:pt x="11471" y="2294"/>
                    <a:pt x="10810" y="2294"/>
                  </a:cubicBezTo>
                  <a:cubicBezTo>
                    <a:pt x="10149" y="2294"/>
                    <a:pt x="9529" y="2624"/>
                    <a:pt x="9112" y="3212"/>
                  </a:cubicBezTo>
                  <a:cubicBezTo>
                    <a:pt x="9031" y="3318"/>
                    <a:pt x="9041" y="3482"/>
                    <a:pt x="9132" y="3576"/>
                  </a:cubicBezTo>
                  <a:cubicBezTo>
                    <a:pt x="9234" y="3671"/>
                    <a:pt x="9366" y="3647"/>
                    <a:pt x="9447" y="3541"/>
                  </a:cubicBezTo>
                  <a:cubicBezTo>
                    <a:pt x="9793" y="3082"/>
                    <a:pt x="10281" y="2812"/>
                    <a:pt x="10810" y="2812"/>
                  </a:cubicBezTo>
                  <a:cubicBezTo>
                    <a:pt x="11339" y="2812"/>
                    <a:pt x="11827" y="3082"/>
                    <a:pt x="12173" y="3541"/>
                  </a:cubicBezTo>
                  <a:cubicBezTo>
                    <a:pt x="12214" y="3600"/>
                    <a:pt x="12275" y="3635"/>
                    <a:pt x="12346" y="3635"/>
                  </a:cubicBezTo>
                  <a:cubicBezTo>
                    <a:pt x="12397" y="3635"/>
                    <a:pt x="12447" y="3612"/>
                    <a:pt x="12488" y="3576"/>
                  </a:cubicBezTo>
                  <a:close/>
                  <a:moveTo>
                    <a:pt x="17247" y="3576"/>
                  </a:moveTo>
                  <a:cubicBezTo>
                    <a:pt x="17339" y="3482"/>
                    <a:pt x="17349" y="3318"/>
                    <a:pt x="17278" y="3212"/>
                  </a:cubicBezTo>
                  <a:cubicBezTo>
                    <a:pt x="16851" y="2624"/>
                    <a:pt x="16231" y="2294"/>
                    <a:pt x="15569" y="2294"/>
                  </a:cubicBezTo>
                  <a:cubicBezTo>
                    <a:pt x="14908" y="2294"/>
                    <a:pt x="14288" y="2624"/>
                    <a:pt x="13871" y="3212"/>
                  </a:cubicBezTo>
                  <a:cubicBezTo>
                    <a:pt x="13790" y="3318"/>
                    <a:pt x="13800" y="3482"/>
                    <a:pt x="13892" y="3576"/>
                  </a:cubicBezTo>
                  <a:cubicBezTo>
                    <a:pt x="13993" y="3671"/>
                    <a:pt x="14125" y="3647"/>
                    <a:pt x="14207" y="3541"/>
                  </a:cubicBezTo>
                  <a:cubicBezTo>
                    <a:pt x="14553" y="3082"/>
                    <a:pt x="15041" y="2812"/>
                    <a:pt x="15569" y="2812"/>
                  </a:cubicBezTo>
                  <a:cubicBezTo>
                    <a:pt x="16098" y="2812"/>
                    <a:pt x="16597" y="3082"/>
                    <a:pt x="16932" y="3541"/>
                  </a:cubicBezTo>
                  <a:cubicBezTo>
                    <a:pt x="16973" y="3600"/>
                    <a:pt x="17034" y="3635"/>
                    <a:pt x="17105" y="3635"/>
                  </a:cubicBezTo>
                  <a:cubicBezTo>
                    <a:pt x="17156" y="3635"/>
                    <a:pt x="17207" y="3612"/>
                    <a:pt x="17247" y="3576"/>
                  </a:cubicBezTo>
                  <a:close/>
                  <a:moveTo>
                    <a:pt x="10108" y="1282"/>
                  </a:moveTo>
                  <a:cubicBezTo>
                    <a:pt x="10200" y="1188"/>
                    <a:pt x="10210" y="1035"/>
                    <a:pt x="10129" y="918"/>
                  </a:cubicBezTo>
                  <a:cubicBezTo>
                    <a:pt x="9712" y="341"/>
                    <a:pt x="9092" y="0"/>
                    <a:pt x="8431" y="0"/>
                  </a:cubicBezTo>
                  <a:cubicBezTo>
                    <a:pt x="7769" y="0"/>
                    <a:pt x="7149" y="341"/>
                    <a:pt x="6722" y="918"/>
                  </a:cubicBezTo>
                  <a:cubicBezTo>
                    <a:pt x="6651" y="1035"/>
                    <a:pt x="6661" y="1188"/>
                    <a:pt x="6753" y="1282"/>
                  </a:cubicBezTo>
                  <a:cubicBezTo>
                    <a:pt x="6844" y="1376"/>
                    <a:pt x="6986" y="1365"/>
                    <a:pt x="7068" y="1259"/>
                  </a:cubicBezTo>
                  <a:cubicBezTo>
                    <a:pt x="7403" y="788"/>
                    <a:pt x="7902" y="518"/>
                    <a:pt x="8431" y="518"/>
                  </a:cubicBezTo>
                  <a:cubicBezTo>
                    <a:pt x="8959" y="518"/>
                    <a:pt x="9447" y="788"/>
                    <a:pt x="9793" y="1259"/>
                  </a:cubicBezTo>
                  <a:cubicBezTo>
                    <a:pt x="9834" y="1318"/>
                    <a:pt x="9895" y="1341"/>
                    <a:pt x="9966" y="1341"/>
                  </a:cubicBezTo>
                  <a:cubicBezTo>
                    <a:pt x="10017" y="1341"/>
                    <a:pt x="10068" y="1329"/>
                    <a:pt x="10108" y="1282"/>
                  </a:cubicBezTo>
                  <a:close/>
                  <a:moveTo>
                    <a:pt x="14868" y="1282"/>
                  </a:moveTo>
                  <a:cubicBezTo>
                    <a:pt x="14959" y="1188"/>
                    <a:pt x="14969" y="1035"/>
                    <a:pt x="14898" y="918"/>
                  </a:cubicBezTo>
                  <a:cubicBezTo>
                    <a:pt x="14471" y="341"/>
                    <a:pt x="13851" y="0"/>
                    <a:pt x="13190" y="0"/>
                  </a:cubicBezTo>
                  <a:cubicBezTo>
                    <a:pt x="12529" y="0"/>
                    <a:pt x="11908" y="341"/>
                    <a:pt x="11492" y="918"/>
                  </a:cubicBezTo>
                  <a:cubicBezTo>
                    <a:pt x="11410" y="1035"/>
                    <a:pt x="11420" y="1188"/>
                    <a:pt x="11512" y="1282"/>
                  </a:cubicBezTo>
                  <a:cubicBezTo>
                    <a:pt x="11614" y="1376"/>
                    <a:pt x="11746" y="1365"/>
                    <a:pt x="11827" y="1259"/>
                  </a:cubicBezTo>
                  <a:cubicBezTo>
                    <a:pt x="12173" y="788"/>
                    <a:pt x="12661" y="518"/>
                    <a:pt x="13190" y="518"/>
                  </a:cubicBezTo>
                  <a:cubicBezTo>
                    <a:pt x="13719" y="518"/>
                    <a:pt x="14217" y="788"/>
                    <a:pt x="14553" y="1259"/>
                  </a:cubicBezTo>
                  <a:cubicBezTo>
                    <a:pt x="14593" y="1318"/>
                    <a:pt x="14654" y="1341"/>
                    <a:pt x="14725" y="1341"/>
                  </a:cubicBezTo>
                  <a:cubicBezTo>
                    <a:pt x="14776" y="1341"/>
                    <a:pt x="14827" y="1329"/>
                    <a:pt x="14868" y="1282"/>
                  </a:cubicBezTo>
                  <a:close/>
                  <a:moveTo>
                    <a:pt x="20949" y="7788"/>
                  </a:moveTo>
                  <a:cubicBezTo>
                    <a:pt x="20522" y="7200"/>
                    <a:pt x="19902" y="6871"/>
                    <a:pt x="19251" y="6871"/>
                  </a:cubicBezTo>
                  <a:cubicBezTo>
                    <a:pt x="18702" y="6871"/>
                    <a:pt x="18183" y="7094"/>
                    <a:pt x="17786" y="7506"/>
                  </a:cubicBezTo>
                  <a:cubicBezTo>
                    <a:pt x="17898" y="7612"/>
                    <a:pt x="18010" y="7729"/>
                    <a:pt x="18112" y="7847"/>
                  </a:cubicBezTo>
                  <a:cubicBezTo>
                    <a:pt x="18112" y="7847"/>
                    <a:pt x="18112" y="7859"/>
                    <a:pt x="18112" y="7859"/>
                  </a:cubicBezTo>
                  <a:cubicBezTo>
                    <a:pt x="18437" y="7553"/>
                    <a:pt x="18834" y="7388"/>
                    <a:pt x="19251" y="7388"/>
                  </a:cubicBezTo>
                  <a:cubicBezTo>
                    <a:pt x="19769" y="7388"/>
                    <a:pt x="20268" y="7659"/>
                    <a:pt x="20603" y="8118"/>
                  </a:cubicBezTo>
                  <a:cubicBezTo>
                    <a:pt x="20654" y="8176"/>
                    <a:pt x="20715" y="8212"/>
                    <a:pt x="20776" y="8212"/>
                  </a:cubicBezTo>
                  <a:cubicBezTo>
                    <a:pt x="20827" y="8212"/>
                    <a:pt x="20878" y="8188"/>
                    <a:pt x="20919" y="8153"/>
                  </a:cubicBezTo>
                  <a:cubicBezTo>
                    <a:pt x="21020" y="8059"/>
                    <a:pt x="21031" y="7894"/>
                    <a:pt x="20949" y="7788"/>
                  </a:cubicBezTo>
                  <a:close/>
                  <a:moveTo>
                    <a:pt x="3834" y="7506"/>
                  </a:moveTo>
                  <a:cubicBezTo>
                    <a:pt x="3437" y="7094"/>
                    <a:pt x="2919" y="6871"/>
                    <a:pt x="2369" y="6871"/>
                  </a:cubicBezTo>
                  <a:cubicBezTo>
                    <a:pt x="1719" y="6871"/>
                    <a:pt x="1098" y="7200"/>
                    <a:pt x="671" y="7788"/>
                  </a:cubicBezTo>
                  <a:cubicBezTo>
                    <a:pt x="590" y="7894"/>
                    <a:pt x="600" y="8059"/>
                    <a:pt x="702" y="8153"/>
                  </a:cubicBezTo>
                  <a:cubicBezTo>
                    <a:pt x="793" y="8247"/>
                    <a:pt x="936" y="8224"/>
                    <a:pt x="1017" y="8118"/>
                  </a:cubicBezTo>
                  <a:cubicBezTo>
                    <a:pt x="1353" y="7659"/>
                    <a:pt x="1851" y="7388"/>
                    <a:pt x="2369" y="7388"/>
                  </a:cubicBezTo>
                  <a:cubicBezTo>
                    <a:pt x="2786" y="7388"/>
                    <a:pt x="3183" y="7553"/>
                    <a:pt x="3498" y="7847"/>
                  </a:cubicBezTo>
                  <a:cubicBezTo>
                    <a:pt x="3610" y="7729"/>
                    <a:pt x="3722" y="7612"/>
                    <a:pt x="3834" y="7506"/>
                  </a:cubicBezTo>
                  <a:close/>
                  <a:moveTo>
                    <a:pt x="20868" y="18435"/>
                  </a:moveTo>
                  <a:cubicBezTo>
                    <a:pt x="20644" y="18047"/>
                    <a:pt x="20380" y="17718"/>
                    <a:pt x="20075" y="17553"/>
                  </a:cubicBezTo>
                  <a:cubicBezTo>
                    <a:pt x="19169" y="17071"/>
                    <a:pt x="17492" y="17047"/>
                    <a:pt x="17492" y="17047"/>
                  </a:cubicBezTo>
                  <a:cubicBezTo>
                    <a:pt x="17492" y="17047"/>
                    <a:pt x="16414" y="18082"/>
                    <a:pt x="15590" y="18847"/>
                  </a:cubicBezTo>
                  <a:cubicBezTo>
                    <a:pt x="15559" y="18871"/>
                    <a:pt x="15529" y="18871"/>
                    <a:pt x="15498" y="18847"/>
                  </a:cubicBezTo>
                  <a:cubicBezTo>
                    <a:pt x="14888" y="18294"/>
                    <a:pt x="13597" y="17047"/>
                    <a:pt x="13597" y="17047"/>
                  </a:cubicBezTo>
                  <a:cubicBezTo>
                    <a:pt x="13597" y="17047"/>
                    <a:pt x="12173" y="17071"/>
                    <a:pt x="11237" y="17447"/>
                  </a:cubicBezTo>
                  <a:cubicBezTo>
                    <a:pt x="11420" y="17635"/>
                    <a:pt x="11583" y="17871"/>
                    <a:pt x="11746" y="18153"/>
                  </a:cubicBezTo>
                  <a:cubicBezTo>
                    <a:pt x="12285" y="19071"/>
                    <a:pt x="12559" y="20165"/>
                    <a:pt x="12559" y="21306"/>
                  </a:cubicBezTo>
                  <a:cubicBezTo>
                    <a:pt x="12559" y="21341"/>
                    <a:pt x="12559" y="21341"/>
                    <a:pt x="12559" y="21341"/>
                  </a:cubicBezTo>
                  <a:cubicBezTo>
                    <a:pt x="12559" y="21424"/>
                    <a:pt x="12549" y="21518"/>
                    <a:pt x="12519" y="21600"/>
                  </a:cubicBezTo>
                  <a:cubicBezTo>
                    <a:pt x="21376" y="21600"/>
                    <a:pt x="21376" y="21600"/>
                    <a:pt x="21376" y="21600"/>
                  </a:cubicBezTo>
                  <a:cubicBezTo>
                    <a:pt x="21498" y="21600"/>
                    <a:pt x="21600" y="21482"/>
                    <a:pt x="21600" y="21341"/>
                  </a:cubicBezTo>
                  <a:cubicBezTo>
                    <a:pt x="21600" y="21306"/>
                    <a:pt x="21600" y="21306"/>
                    <a:pt x="21600" y="21306"/>
                  </a:cubicBezTo>
                  <a:cubicBezTo>
                    <a:pt x="21600" y="20282"/>
                    <a:pt x="21356" y="19282"/>
                    <a:pt x="20868" y="18435"/>
                  </a:cubicBezTo>
                  <a:close/>
                  <a:moveTo>
                    <a:pt x="12112" y="21306"/>
                  </a:moveTo>
                  <a:cubicBezTo>
                    <a:pt x="12112" y="20282"/>
                    <a:pt x="11868" y="19282"/>
                    <a:pt x="11380" y="18435"/>
                  </a:cubicBezTo>
                  <a:cubicBezTo>
                    <a:pt x="11156" y="18047"/>
                    <a:pt x="10892" y="17718"/>
                    <a:pt x="10597" y="17553"/>
                  </a:cubicBezTo>
                  <a:cubicBezTo>
                    <a:pt x="9681" y="17071"/>
                    <a:pt x="8003" y="17047"/>
                    <a:pt x="8003" y="17047"/>
                  </a:cubicBezTo>
                  <a:cubicBezTo>
                    <a:pt x="8003" y="17047"/>
                    <a:pt x="8003" y="17047"/>
                    <a:pt x="8003" y="17047"/>
                  </a:cubicBezTo>
                  <a:cubicBezTo>
                    <a:pt x="8003" y="17047"/>
                    <a:pt x="7342" y="18129"/>
                    <a:pt x="6020" y="18129"/>
                  </a:cubicBezTo>
                  <a:cubicBezTo>
                    <a:pt x="6092" y="18129"/>
                    <a:pt x="6092" y="18129"/>
                    <a:pt x="6092" y="18129"/>
                  </a:cubicBezTo>
                  <a:cubicBezTo>
                    <a:pt x="4769" y="18129"/>
                    <a:pt x="4108" y="17047"/>
                    <a:pt x="4108" y="17047"/>
                  </a:cubicBezTo>
                  <a:cubicBezTo>
                    <a:pt x="4108" y="17047"/>
                    <a:pt x="4108" y="17047"/>
                    <a:pt x="4108" y="17047"/>
                  </a:cubicBezTo>
                  <a:cubicBezTo>
                    <a:pt x="4108" y="17047"/>
                    <a:pt x="2431" y="17071"/>
                    <a:pt x="1525" y="17553"/>
                  </a:cubicBezTo>
                  <a:cubicBezTo>
                    <a:pt x="1220" y="17718"/>
                    <a:pt x="956" y="18047"/>
                    <a:pt x="732" y="18435"/>
                  </a:cubicBezTo>
                  <a:cubicBezTo>
                    <a:pt x="244" y="19282"/>
                    <a:pt x="0" y="20282"/>
                    <a:pt x="0" y="21306"/>
                  </a:cubicBezTo>
                  <a:cubicBezTo>
                    <a:pt x="0" y="21341"/>
                    <a:pt x="0" y="21341"/>
                    <a:pt x="0" y="21341"/>
                  </a:cubicBezTo>
                  <a:cubicBezTo>
                    <a:pt x="0" y="21482"/>
                    <a:pt x="102" y="21600"/>
                    <a:pt x="224" y="21600"/>
                  </a:cubicBezTo>
                  <a:cubicBezTo>
                    <a:pt x="11888" y="21600"/>
                    <a:pt x="11888" y="21600"/>
                    <a:pt x="11888" y="21600"/>
                  </a:cubicBezTo>
                  <a:cubicBezTo>
                    <a:pt x="12010" y="21600"/>
                    <a:pt x="12112" y="21482"/>
                    <a:pt x="12112" y="21341"/>
                  </a:cubicBezTo>
                  <a:lnTo>
                    <a:pt x="12112" y="21306"/>
                  </a:lnTo>
                  <a:close/>
                  <a:moveTo>
                    <a:pt x="12488" y="8153"/>
                  </a:moveTo>
                  <a:cubicBezTo>
                    <a:pt x="12580" y="8059"/>
                    <a:pt x="12590" y="7894"/>
                    <a:pt x="12508" y="7788"/>
                  </a:cubicBezTo>
                  <a:cubicBezTo>
                    <a:pt x="12092" y="7200"/>
                    <a:pt x="11471" y="6871"/>
                    <a:pt x="10810" y="6871"/>
                  </a:cubicBezTo>
                  <a:cubicBezTo>
                    <a:pt x="10149" y="6871"/>
                    <a:pt x="9529" y="7200"/>
                    <a:pt x="9112" y="7788"/>
                  </a:cubicBezTo>
                  <a:cubicBezTo>
                    <a:pt x="9031" y="7894"/>
                    <a:pt x="9041" y="8059"/>
                    <a:pt x="9132" y="8153"/>
                  </a:cubicBezTo>
                  <a:cubicBezTo>
                    <a:pt x="9234" y="8247"/>
                    <a:pt x="9366" y="8224"/>
                    <a:pt x="9447" y="8118"/>
                  </a:cubicBezTo>
                  <a:cubicBezTo>
                    <a:pt x="9793" y="7659"/>
                    <a:pt x="10281" y="7388"/>
                    <a:pt x="10810" y="7388"/>
                  </a:cubicBezTo>
                  <a:cubicBezTo>
                    <a:pt x="11339" y="7388"/>
                    <a:pt x="11827" y="7659"/>
                    <a:pt x="12173" y="8118"/>
                  </a:cubicBezTo>
                  <a:cubicBezTo>
                    <a:pt x="12214" y="8176"/>
                    <a:pt x="12275" y="8212"/>
                    <a:pt x="12346" y="8212"/>
                  </a:cubicBezTo>
                  <a:cubicBezTo>
                    <a:pt x="12397" y="8212"/>
                    <a:pt x="12447" y="8188"/>
                    <a:pt x="12488" y="8153"/>
                  </a:cubicBezTo>
                  <a:close/>
                  <a:moveTo>
                    <a:pt x="12763" y="13612"/>
                  </a:moveTo>
                  <a:cubicBezTo>
                    <a:pt x="12966" y="14200"/>
                    <a:pt x="13505" y="15718"/>
                    <a:pt x="13790" y="16024"/>
                  </a:cubicBezTo>
                  <a:cubicBezTo>
                    <a:pt x="13810" y="16035"/>
                    <a:pt x="13841" y="16059"/>
                    <a:pt x="13861" y="16082"/>
                  </a:cubicBezTo>
                  <a:cubicBezTo>
                    <a:pt x="13861" y="16635"/>
                    <a:pt x="13861" y="16635"/>
                    <a:pt x="13861" y="16635"/>
                  </a:cubicBezTo>
                  <a:cubicBezTo>
                    <a:pt x="13881" y="16647"/>
                    <a:pt x="13881" y="16647"/>
                    <a:pt x="13881" y="16647"/>
                  </a:cubicBezTo>
                  <a:cubicBezTo>
                    <a:pt x="13881" y="16659"/>
                    <a:pt x="14064" y="16824"/>
                    <a:pt x="14308" y="17059"/>
                  </a:cubicBezTo>
                  <a:cubicBezTo>
                    <a:pt x="14308" y="16459"/>
                    <a:pt x="14308" y="16459"/>
                    <a:pt x="14308" y="16459"/>
                  </a:cubicBezTo>
                  <a:cubicBezTo>
                    <a:pt x="14685" y="16729"/>
                    <a:pt x="15173" y="17000"/>
                    <a:pt x="15539" y="17000"/>
                  </a:cubicBezTo>
                  <a:cubicBezTo>
                    <a:pt x="15915" y="17000"/>
                    <a:pt x="16403" y="16729"/>
                    <a:pt x="16769" y="16459"/>
                  </a:cubicBezTo>
                  <a:cubicBezTo>
                    <a:pt x="16769" y="17059"/>
                    <a:pt x="16769" y="17059"/>
                    <a:pt x="16769" y="17059"/>
                  </a:cubicBezTo>
                  <a:cubicBezTo>
                    <a:pt x="17034" y="16824"/>
                    <a:pt x="17207" y="16647"/>
                    <a:pt x="17207" y="16647"/>
                  </a:cubicBezTo>
                  <a:cubicBezTo>
                    <a:pt x="17217" y="16635"/>
                    <a:pt x="17217" y="16635"/>
                    <a:pt x="17217" y="16635"/>
                  </a:cubicBezTo>
                  <a:cubicBezTo>
                    <a:pt x="17217" y="16094"/>
                    <a:pt x="17217" y="16094"/>
                    <a:pt x="17217" y="16094"/>
                  </a:cubicBezTo>
                  <a:cubicBezTo>
                    <a:pt x="17247" y="16059"/>
                    <a:pt x="17278" y="16035"/>
                    <a:pt x="17298" y="16024"/>
                  </a:cubicBezTo>
                  <a:cubicBezTo>
                    <a:pt x="17583" y="15718"/>
                    <a:pt x="18122" y="14200"/>
                    <a:pt x="18325" y="13612"/>
                  </a:cubicBezTo>
                  <a:cubicBezTo>
                    <a:pt x="18681" y="13353"/>
                    <a:pt x="18773" y="12906"/>
                    <a:pt x="18803" y="12718"/>
                  </a:cubicBezTo>
                  <a:cubicBezTo>
                    <a:pt x="18803" y="12694"/>
                    <a:pt x="18803" y="12682"/>
                    <a:pt x="18803" y="12659"/>
                  </a:cubicBezTo>
                  <a:cubicBezTo>
                    <a:pt x="18264" y="12953"/>
                    <a:pt x="18264" y="12953"/>
                    <a:pt x="18264" y="12953"/>
                  </a:cubicBezTo>
                  <a:cubicBezTo>
                    <a:pt x="18214" y="13047"/>
                    <a:pt x="18142" y="13141"/>
                    <a:pt x="18041" y="13200"/>
                  </a:cubicBezTo>
                  <a:cubicBezTo>
                    <a:pt x="17990" y="13224"/>
                    <a:pt x="17959" y="13282"/>
                    <a:pt x="17939" y="13341"/>
                  </a:cubicBezTo>
                  <a:cubicBezTo>
                    <a:pt x="17603" y="14318"/>
                    <a:pt x="17156" y="15471"/>
                    <a:pt x="16993" y="15635"/>
                  </a:cubicBezTo>
                  <a:cubicBezTo>
                    <a:pt x="16719" y="15918"/>
                    <a:pt x="15946" y="16482"/>
                    <a:pt x="15539" y="16482"/>
                  </a:cubicBezTo>
                  <a:cubicBezTo>
                    <a:pt x="15142" y="16482"/>
                    <a:pt x="14369" y="15918"/>
                    <a:pt x="14085" y="15635"/>
                  </a:cubicBezTo>
                  <a:cubicBezTo>
                    <a:pt x="13932" y="15471"/>
                    <a:pt x="13485" y="14318"/>
                    <a:pt x="13149" y="13341"/>
                  </a:cubicBezTo>
                  <a:cubicBezTo>
                    <a:pt x="13129" y="13282"/>
                    <a:pt x="13088" y="13224"/>
                    <a:pt x="13047" y="13200"/>
                  </a:cubicBezTo>
                  <a:cubicBezTo>
                    <a:pt x="12946" y="13141"/>
                    <a:pt x="12875" y="13047"/>
                    <a:pt x="12824" y="12953"/>
                  </a:cubicBezTo>
                  <a:cubicBezTo>
                    <a:pt x="12285" y="12659"/>
                    <a:pt x="12285" y="12659"/>
                    <a:pt x="12285" y="12659"/>
                  </a:cubicBezTo>
                  <a:cubicBezTo>
                    <a:pt x="12285" y="12682"/>
                    <a:pt x="12285" y="12706"/>
                    <a:pt x="12285" y="12741"/>
                  </a:cubicBezTo>
                  <a:cubicBezTo>
                    <a:pt x="12325" y="12965"/>
                    <a:pt x="12427" y="13365"/>
                    <a:pt x="12763" y="13612"/>
                  </a:cubicBezTo>
                  <a:close/>
                  <a:moveTo>
                    <a:pt x="3275" y="13612"/>
                  </a:moveTo>
                  <a:cubicBezTo>
                    <a:pt x="3478" y="14200"/>
                    <a:pt x="4017" y="15718"/>
                    <a:pt x="4302" y="16024"/>
                  </a:cubicBezTo>
                  <a:cubicBezTo>
                    <a:pt x="4322" y="16035"/>
                    <a:pt x="4353" y="16059"/>
                    <a:pt x="4383" y="16094"/>
                  </a:cubicBezTo>
                  <a:cubicBezTo>
                    <a:pt x="4383" y="16600"/>
                    <a:pt x="4383" y="16600"/>
                    <a:pt x="4383" y="16600"/>
                  </a:cubicBezTo>
                  <a:cubicBezTo>
                    <a:pt x="4475" y="16741"/>
                    <a:pt x="4475" y="16741"/>
                    <a:pt x="4475" y="16741"/>
                  </a:cubicBezTo>
                  <a:cubicBezTo>
                    <a:pt x="4485" y="16765"/>
                    <a:pt x="4597" y="16941"/>
                    <a:pt x="4831" y="17141"/>
                  </a:cubicBezTo>
                  <a:cubicBezTo>
                    <a:pt x="4831" y="16459"/>
                    <a:pt x="4831" y="16459"/>
                    <a:pt x="4831" y="16459"/>
                  </a:cubicBezTo>
                  <a:cubicBezTo>
                    <a:pt x="5197" y="16729"/>
                    <a:pt x="5685" y="17000"/>
                    <a:pt x="6051" y="17000"/>
                  </a:cubicBezTo>
                  <a:cubicBezTo>
                    <a:pt x="6427" y="17000"/>
                    <a:pt x="6915" y="16729"/>
                    <a:pt x="7292" y="16459"/>
                  </a:cubicBezTo>
                  <a:cubicBezTo>
                    <a:pt x="7292" y="17141"/>
                    <a:pt x="7292" y="17141"/>
                    <a:pt x="7292" y="17141"/>
                  </a:cubicBezTo>
                  <a:cubicBezTo>
                    <a:pt x="7525" y="16941"/>
                    <a:pt x="7637" y="16753"/>
                    <a:pt x="7637" y="16741"/>
                  </a:cubicBezTo>
                  <a:cubicBezTo>
                    <a:pt x="7739" y="16600"/>
                    <a:pt x="7739" y="16600"/>
                    <a:pt x="7739" y="16600"/>
                  </a:cubicBezTo>
                  <a:cubicBezTo>
                    <a:pt x="7739" y="16082"/>
                    <a:pt x="7739" y="16082"/>
                    <a:pt x="7739" y="16082"/>
                  </a:cubicBezTo>
                  <a:cubicBezTo>
                    <a:pt x="7759" y="16059"/>
                    <a:pt x="7790" y="16035"/>
                    <a:pt x="7810" y="16024"/>
                  </a:cubicBezTo>
                  <a:cubicBezTo>
                    <a:pt x="8095" y="15718"/>
                    <a:pt x="8634" y="14200"/>
                    <a:pt x="8837" y="13612"/>
                  </a:cubicBezTo>
                  <a:cubicBezTo>
                    <a:pt x="9193" y="13353"/>
                    <a:pt x="9285" y="12906"/>
                    <a:pt x="9315" y="12718"/>
                  </a:cubicBezTo>
                  <a:cubicBezTo>
                    <a:pt x="9315" y="12694"/>
                    <a:pt x="9315" y="12682"/>
                    <a:pt x="9315" y="12659"/>
                  </a:cubicBezTo>
                  <a:cubicBezTo>
                    <a:pt x="8776" y="12953"/>
                    <a:pt x="8776" y="12953"/>
                    <a:pt x="8776" y="12953"/>
                  </a:cubicBezTo>
                  <a:cubicBezTo>
                    <a:pt x="8725" y="13047"/>
                    <a:pt x="8654" y="13141"/>
                    <a:pt x="8553" y="13200"/>
                  </a:cubicBezTo>
                  <a:cubicBezTo>
                    <a:pt x="8502" y="13224"/>
                    <a:pt x="8471" y="13282"/>
                    <a:pt x="8451" y="13341"/>
                  </a:cubicBezTo>
                  <a:cubicBezTo>
                    <a:pt x="8115" y="14318"/>
                    <a:pt x="7668" y="15471"/>
                    <a:pt x="7505" y="15635"/>
                  </a:cubicBezTo>
                  <a:cubicBezTo>
                    <a:pt x="7231" y="15918"/>
                    <a:pt x="6458" y="16482"/>
                    <a:pt x="6051" y="16482"/>
                  </a:cubicBezTo>
                  <a:cubicBezTo>
                    <a:pt x="5654" y="16482"/>
                    <a:pt x="4881" y="15918"/>
                    <a:pt x="4597" y="15635"/>
                  </a:cubicBezTo>
                  <a:cubicBezTo>
                    <a:pt x="4444" y="15471"/>
                    <a:pt x="3997" y="14318"/>
                    <a:pt x="3661" y="13341"/>
                  </a:cubicBezTo>
                  <a:cubicBezTo>
                    <a:pt x="3641" y="13282"/>
                    <a:pt x="3600" y="13224"/>
                    <a:pt x="3559" y="13200"/>
                  </a:cubicBezTo>
                  <a:cubicBezTo>
                    <a:pt x="3447" y="13141"/>
                    <a:pt x="3386" y="13047"/>
                    <a:pt x="3336" y="12953"/>
                  </a:cubicBezTo>
                  <a:cubicBezTo>
                    <a:pt x="2797" y="12659"/>
                    <a:pt x="2797" y="12659"/>
                    <a:pt x="2797" y="12659"/>
                  </a:cubicBezTo>
                  <a:cubicBezTo>
                    <a:pt x="2797" y="12682"/>
                    <a:pt x="2797" y="12706"/>
                    <a:pt x="2797" y="12741"/>
                  </a:cubicBezTo>
                  <a:cubicBezTo>
                    <a:pt x="2837" y="12965"/>
                    <a:pt x="2939" y="13365"/>
                    <a:pt x="3275" y="136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2107" y="216598"/>
              <a:ext cx="575121" cy="287847"/>
            </a:xfrm>
            <a:custGeom>
              <a:rect b="b" l="l" r="r" t="t"/>
              <a:pathLst>
                <a:path extrusionOk="0" h="21600" w="21600">
                  <a:moveTo>
                    <a:pt x="20662" y="11309"/>
                  </a:moveTo>
                  <a:cubicBezTo>
                    <a:pt x="20662" y="11309"/>
                    <a:pt x="20662" y="11282"/>
                    <a:pt x="20662" y="11282"/>
                  </a:cubicBezTo>
                  <a:cubicBezTo>
                    <a:pt x="20649" y="11309"/>
                    <a:pt x="20582" y="11711"/>
                    <a:pt x="20206" y="12569"/>
                  </a:cubicBezTo>
                  <a:cubicBezTo>
                    <a:pt x="20193" y="12596"/>
                    <a:pt x="20180" y="12596"/>
                    <a:pt x="20166" y="12596"/>
                  </a:cubicBezTo>
                  <a:cubicBezTo>
                    <a:pt x="19898" y="12596"/>
                    <a:pt x="19898" y="12596"/>
                    <a:pt x="19898" y="12596"/>
                  </a:cubicBezTo>
                  <a:cubicBezTo>
                    <a:pt x="19885" y="12596"/>
                    <a:pt x="19885" y="12596"/>
                    <a:pt x="19871" y="12596"/>
                  </a:cubicBezTo>
                  <a:cubicBezTo>
                    <a:pt x="14391" y="6780"/>
                    <a:pt x="14391" y="6780"/>
                    <a:pt x="14391" y="6780"/>
                  </a:cubicBezTo>
                  <a:cubicBezTo>
                    <a:pt x="14378" y="6780"/>
                    <a:pt x="14351" y="6780"/>
                    <a:pt x="14337" y="6780"/>
                  </a:cubicBezTo>
                  <a:cubicBezTo>
                    <a:pt x="13118" y="7584"/>
                    <a:pt x="13132" y="12649"/>
                    <a:pt x="12716" y="11926"/>
                  </a:cubicBezTo>
                  <a:cubicBezTo>
                    <a:pt x="12716" y="11899"/>
                    <a:pt x="12716" y="11899"/>
                    <a:pt x="12716" y="11899"/>
                  </a:cubicBezTo>
                  <a:cubicBezTo>
                    <a:pt x="12542" y="10988"/>
                    <a:pt x="12488" y="9487"/>
                    <a:pt x="12488" y="8442"/>
                  </a:cubicBezTo>
                  <a:cubicBezTo>
                    <a:pt x="12488" y="3779"/>
                    <a:pt x="14297" y="0"/>
                    <a:pt x="16642" y="0"/>
                  </a:cubicBezTo>
                  <a:cubicBezTo>
                    <a:pt x="19000" y="0"/>
                    <a:pt x="20809" y="3779"/>
                    <a:pt x="20809" y="8442"/>
                  </a:cubicBezTo>
                  <a:cubicBezTo>
                    <a:pt x="20809" y="9460"/>
                    <a:pt x="20823" y="10425"/>
                    <a:pt x="20662" y="11309"/>
                  </a:cubicBezTo>
                  <a:close/>
                  <a:moveTo>
                    <a:pt x="8294" y="8495"/>
                  </a:moveTo>
                  <a:cubicBezTo>
                    <a:pt x="8294" y="3805"/>
                    <a:pt x="6499" y="0"/>
                    <a:pt x="4154" y="0"/>
                  </a:cubicBezTo>
                  <a:cubicBezTo>
                    <a:pt x="1796" y="0"/>
                    <a:pt x="0" y="3805"/>
                    <a:pt x="0" y="8495"/>
                  </a:cubicBezTo>
                  <a:cubicBezTo>
                    <a:pt x="0" y="9540"/>
                    <a:pt x="0" y="10532"/>
                    <a:pt x="161" y="11443"/>
                  </a:cubicBezTo>
                  <a:cubicBezTo>
                    <a:pt x="161" y="11470"/>
                    <a:pt x="161" y="11470"/>
                    <a:pt x="161" y="11470"/>
                  </a:cubicBezTo>
                  <a:cubicBezTo>
                    <a:pt x="576" y="12220"/>
                    <a:pt x="576" y="12515"/>
                    <a:pt x="576" y="12515"/>
                  </a:cubicBezTo>
                  <a:cubicBezTo>
                    <a:pt x="858" y="12569"/>
                    <a:pt x="858" y="12569"/>
                    <a:pt x="858" y="12569"/>
                  </a:cubicBezTo>
                  <a:cubicBezTo>
                    <a:pt x="858" y="12569"/>
                    <a:pt x="630" y="7584"/>
                    <a:pt x="1876" y="6807"/>
                  </a:cubicBezTo>
                  <a:cubicBezTo>
                    <a:pt x="1876" y="6807"/>
                    <a:pt x="6861" y="11202"/>
                    <a:pt x="7330" y="6432"/>
                  </a:cubicBezTo>
                  <a:cubicBezTo>
                    <a:pt x="7370" y="12381"/>
                    <a:pt x="7370" y="12676"/>
                    <a:pt x="7370" y="12676"/>
                  </a:cubicBezTo>
                  <a:cubicBezTo>
                    <a:pt x="7678" y="12676"/>
                    <a:pt x="7678" y="12676"/>
                    <a:pt x="7678" y="12676"/>
                  </a:cubicBezTo>
                  <a:cubicBezTo>
                    <a:pt x="8067" y="11792"/>
                    <a:pt x="8133" y="11363"/>
                    <a:pt x="8147" y="11363"/>
                  </a:cubicBezTo>
                  <a:cubicBezTo>
                    <a:pt x="8147" y="11363"/>
                    <a:pt x="8147" y="11363"/>
                    <a:pt x="8147" y="11363"/>
                  </a:cubicBezTo>
                  <a:cubicBezTo>
                    <a:pt x="8308" y="10478"/>
                    <a:pt x="8294" y="9514"/>
                    <a:pt x="8294" y="8495"/>
                  </a:cubicBezTo>
                  <a:close/>
                  <a:moveTo>
                    <a:pt x="13842" y="20903"/>
                  </a:moveTo>
                  <a:cubicBezTo>
                    <a:pt x="13547" y="20233"/>
                    <a:pt x="13158" y="18733"/>
                    <a:pt x="12676" y="16401"/>
                  </a:cubicBezTo>
                  <a:cubicBezTo>
                    <a:pt x="12636" y="17982"/>
                    <a:pt x="12502" y="20099"/>
                    <a:pt x="11684" y="20260"/>
                  </a:cubicBezTo>
                  <a:cubicBezTo>
                    <a:pt x="12046" y="20984"/>
                    <a:pt x="12395" y="21386"/>
                    <a:pt x="12716" y="21600"/>
                  </a:cubicBezTo>
                  <a:cubicBezTo>
                    <a:pt x="13185" y="21493"/>
                    <a:pt x="13600" y="21439"/>
                    <a:pt x="13842" y="21412"/>
                  </a:cubicBezTo>
                  <a:lnTo>
                    <a:pt x="13842" y="20903"/>
                  </a:lnTo>
                  <a:close/>
                  <a:moveTo>
                    <a:pt x="20608" y="16428"/>
                  </a:moveTo>
                  <a:cubicBezTo>
                    <a:pt x="20126" y="18733"/>
                    <a:pt x="19737" y="20233"/>
                    <a:pt x="19443" y="20930"/>
                  </a:cubicBezTo>
                  <a:cubicBezTo>
                    <a:pt x="19443" y="21412"/>
                    <a:pt x="19443" y="21412"/>
                    <a:pt x="19443" y="21412"/>
                  </a:cubicBezTo>
                  <a:cubicBezTo>
                    <a:pt x="19684" y="21439"/>
                    <a:pt x="20113" y="21493"/>
                    <a:pt x="20582" y="21600"/>
                  </a:cubicBezTo>
                  <a:cubicBezTo>
                    <a:pt x="20903" y="21386"/>
                    <a:pt x="21252" y="20984"/>
                    <a:pt x="21600" y="20260"/>
                  </a:cubicBezTo>
                  <a:cubicBezTo>
                    <a:pt x="20796" y="20099"/>
                    <a:pt x="20662" y="18009"/>
                    <a:pt x="20608" y="16428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7"/>
          <p:cNvGrpSpPr/>
          <p:nvPr/>
        </p:nvGrpSpPr>
        <p:grpSpPr>
          <a:xfrm>
            <a:off x="3280156" y="4741058"/>
            <a:ext cx="598710" cy="652339"/>
            <a:chOff x="-1" y="0"/>
            <a:chExt cx="598708" cy="652337"/>
          </a:xfrm>
        </p:grpSpPr>
        <p:sp>
          <p:nvSpPr>
            <p:cNvPr id="48" name="Google Shape;48;p7"/>
            <p:cNvSpPr/>
            <p:nvPr/>
          </p:nvSpPr>
          <p:spPr>
            <a:xfrm>
              <a:off x="141029" y="31743"/>
              <a:ext cx="316647" cy="123009"/>
            </a:xfrm>
            <a:custGeom>
              <a:rect b="b" l="l" r="r" t="t"/>
              <a:pathLst>
                <a:path extrusionOk="0" h="21600" w="21600">
                  <a:moveTo>
                    <a:pt x="12559" y="0"/>
                  </a:moveTo>
                  <a:cubicBezTo>
                    <a:pt x="12559" y="0"/>
                    <a:pt x="12559" y="0"/>
                    <a:pt x="20308" y="0"/>
                  </a:cubicBezTo>
                  <a:cubicBezTo>
                    <a:pt x="20308" y="0"/>
                    <a:pt x="20308" y="0"/>
                    <a:pt x="20308" y="63"/>
                  </a:cubicBezTo>
                  <a:cubicBezTo>
                    <a:pt x="20284" y="315"/>
                    <a:pt x="20260" y="630"/>
                    <a:pt x="20260" y="882"/>
                  </a:cubicBezTo>
                  <a:cubicBezTo>
                    <a:pt x="20260" y="2267"/>
                    <a:pt x="20698" y="3464"/>
                    <a:pt x="21234" y="3464"/>
                  </a:cubicBezTo>
                  <a:cubicBezTo>
                    <a:pt x="21332" y="3464"/>
                    <a:pt x="21454" y="3338"/>
                    <a:pt x="21551" y="3275"/>
                  </a:cubicBezTo>
                  <a:cubicBezTo>
                    <a:pt x="21576" y="3275"/>
                    <a:pt x="21600" y="3275"/>
                    <a:pt x="21600" y="3338"/>
                  </a:cubicBezTo>
                  <a:cubicBezTo>
                    <a:pt x="21600" y="3338"/>
                    <a:pt x="21600" y="3338"/>
                    <a:pt x="21600" y="18388"/>
                  </a:cubicBezTo>
                  <a:cubicBezTo>
                    <a:pt x="21600" y="18451"/>
                    <a:pt x="21576" y="18514"/>
                    <a:pt x="21551" y="18514"/>
                  </a:cubicBezTo>
                  <a:cubicBezTo>
                    <a:pt x="21454" y="18388"/>
                    <a:pt x="21332" y="18325"/>
                    <a:pt x="21234" y="18325"/>
                  </a:cubicBezTo>
                  <a:cubicBezTo>
                    <a:pt x="20698" y="18325"/>
                    <a:pt x="20260" y="19459"/>
                    <a:pt x="20260" y="20844"/>
                  </a:cubicBezTo>
                  <a:cubicBezTo>
                    <a:pt x="20260" y="21096"/>
                    <a:pt x="20260" y="21285"/>
                    <a:pt x="20284" y="21537"/>
                  </a:cubicBezTo>
                  <a:cubicBezTo>
                    <a:pt x="20284" y="21537"/>
                    <a:pt x="20284" y="21537"/>
                    <a:pt x="20284" y="21600"/>
                  </a:cubicBezTo>
                  <a:cubicBezTo>
                    <a:pt x="20284" y="21600"/>
                    <a:pt x="20284" y="21600"/>
                    <a:pt x="12559" y="21600"/>
                  </a:cubicBezTo>
                  <a:cubicBezTo>
                    <a:pt x="12559" y="21537"/>
                    <a:pt x="12559" y="21537"/>
                    <a:pt x="12584" y="21474"/>
                  </a:cubicBezTo>
                  <a:cubicBezTo>
                    <a:pt x="13583" y="19648"/>
                    <a:pt x="14533" y="15492"/>
                    <a:pt x="14533" y="10832"/>
                  </a:cubicBezTo>
                  <a:cubicBezTo>
                    <a:pt x="14533" y="6108"/>
                    <a:pt x="13583" y="2015"/>
                    <a:pt x="12584" y="126"/>
                  </a:cubicBezTo>
                  <a:cubicBezTo>
                    <a:pt x="12559" y="63"/>
                    <a:pt x="12559" y="63"/>
                    <a:pt x="12559" y="0"/>
                  </a:cubicBezTo>
                  <a:close/>
                  <a:moveTo>
                    <a:pt x="1317" y="0"/>
                  </a:moveTo>
                  <a:cubicBezTo>
                    <a:pt x="1317" y="0"/>
                    <a:pt x="1317" y="0"/>
                    <a:pt x="9070" y="0"/>
                  </a:cubicBezTo>
                  <a:cubicBezTo>
                    <a:pt x="9095" y="63"/>
                    <a:pt x="9070" y="63"/>
                    <a:pt x="9046" y="126"/>
                  </a:cubicBezTo>
                  <a:cubicBezTo>
                    <a:pt x="8071" y="2015"/>
                    <a:pt x="7095" y="6108"/>
                    <a:pt x="7095" y="10832"/>
                  </a:cubicBezTo>
                  <a:cubicBezTo>
                    <a:pt x="7095" y="15492"/>
                    <a:pt x="8071" y="19648"/>
                    <a:pt x="9046" y="21474"/>
                  </a:cubicBezTo>
                  <a:cubicBezTo>
                    <a:pt x="9070" y="21537"/>
                    <a:pt x="9095" y="21537"/>
                    <a:pt x="9070" y="21600"/>
                  </a:cubicBezTo>
                  <a:cubicBezTo>
                    <a:pt x="9070" y="21600"/>
                    <a:pt x="9070" y="21600"/>
                    <a:pt x="1317" y="21600"/>
                  </a:cubicBezTo>
                  <a:cubicBezTo>
                    <a:pt x="1317" y="21600"/>
                    <a:pt x="1317" y="21600"/>
                    <a:pt x="1317" y="21537"/>
                  </a:cubicBezTo>
                  <a:cubicBezTo>
                    <a:pt x="1341" y="21285"/>
                    <a:pt x="1365" y="21096"/>
                    <a:pt x="1365" y="20844"/>
                  </a:cubicBezTo>
                  <a:cubicBezTo>
                    <a:pt x="1365" y="19459"/>
                    <a:pt x="902" y="18325"/>
                    <a:pt x="366" y="18325"/>
                  </a:cubicBezTo>
                  <a:cubicBezTo>
                    <a:pt x="268" y="18325"/>
                    <a:pt x="146" y="18388"/>
                    <a:pt x="73" y="18451"/>
                  </a:cubicBezTo>
                  <a:cubicBezTo>
                    <a:pt x="24" y="18514"/>
                    <a:pt x="0" y="18451"/>
                    <a:pt x="0" y="18388"/>
                  </a:cubicBezTo>
                  <a:cubicBezTo>
                    <a:pt x="0" y="18388"/>
                    <a:pt x="0" y="18388"/>
                    <a:pt x="0" y="3401"/>
                  </a:cubicBezTo>
                  <a:cubicBezTo>
                    <a:pt x="0" y="3275"/>
                    <a:pt x="24" y="3275"/>
                    <a:pt x="73" y="3275"/>
                  </a:cubicBezTo>
                  <a:cubicBezTo>
                    <a:pt x="146" y="3338"/>
                    <a:pt x="268" y="3464"/>
                    <a:pt x="366" y="3464"/>
                  </a:cubicBezTo>
                  <a:cubicBezTo>
                    <a:pt x="902" y="3464"/>
                    <a:pt x="1365" y="2267"/>
                    <a:pt x="1365" y="882"/>
                  </a:cubicBezTo>
                  <a:cubicBezTo>
                    <a:pt x="1365" y="630"/>
                    <a:pt x="1341" y="315"/>
                    <a:pt x="1317" y="63"/>
                  </a:cubicBezTo>
                  <a:cubicBezTo>
                    <a:pt x="1317" y="63"/>
                    <a:pt x="1317" y="63"/>
                    <a:pt x="1317" y="0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-1" y="0"/>
              <a:ext cx="598708" cy="652337"/>
            </a:xfrm>
            <a:custGeom>
              <a:rect b="b" l="l" r="r" t="t"/>
              <a:pathLst>
                <a:path extrusionOk="0" h="21600" w="21301">
                  <a:moveTo>
                    <a:pt x="19168" y="5229"/>
                  </a:moveTo>
                  <a:cubicBezTo>
                    <a:pt x="19105" y="5229"/>
                    <a:pt x="19029" y="5241"/>
                    <a:pt x="18965" y="5265"/>
                  </a:cubicBezTo>
                  <a:cubicBezTo>
                    <a:pt x="18787" y="5324"/>
                    <a:pt x="18647" y="5430"/>
                    <a:pt x="18570" y="5584"/>
                  </a:cubicBezTo>
                  <a:cubicBezTo>
                    <a:pt x="18481" y="5738"/>
                    <a:pt x="18481" y="5903"/>
                    <a:pt x="18532" y="6069"/>
                  </a:cubicBezTo>
                  <a:cubicBezTo>
                    <a:pt x="18532" y="6069"/>
                    <a:pt x="18532" y="6069"/>
                    <a:pt x="18952" y="7192"/>
                  </a:cubicBezTo>
                  <a:cubicBezTo>
                    <a:pt x="19308" y="8174"/>
                    <a:pt x="19359" y="9214"/>
                    <a:pt x="19105" y="10219"/>
                  </a:cubicBezTo>
                  <a:cubicBezTo>
                    <a:pt x="19105" y="10219"/>
                    <a:pt x="19105" y="10219"/>
                    <a:pt x="19067" y="10326"/>
                  </a:cubicBezTo>
                  <a:cubicBezTo>
                    <a:pt x="18787" y="11402"/>
                    <a:pt x="18125" y="12360"/>
                    <a:pt x="17196" y="13057"/>
                  </a:cubicBezTo>
                  <a:cubicBezTo>
                    <a:pt x="17196" y="13057"/>
                    <a:pt x="17196" y="13057"/>
                    <a:pt x="16827" y="13329"/>
                  </a:cubicBezTo>
                  <a:cubicBezTo>
                    <a:pt x="16687" y="13436"/>
                    <a:pt x="16534" y="13483"/>
                    <a:pt x="16369" y="13483"/>
                  </a:cubicBezTo>
                  <a:cubicBezTo>
                    <a:pt x="16115" y="13483"/>
                    <a:pt x="15886" y="13365"/>
                    <a:pt x="15746" y="13175"/>
                  </a:cubicBezTo>
                  <a:cubicBezTo>
                    <a:pt x="15618" y="12974"/>
                    <a:pt x="15593" y="12738"/>
                    <a:pt x="15695" y="12525"/>
                  </a:cubicBezTo>
                  <a:cubicBezTo>
                    <a:pt x="15695" y="12525"/>
                    <a:pt x="15695" y="12525"/>
                    <a:pt x="16560" y="10704"/>
                  </a:cubicBezTo>
                  <a:cubicBezTo>
                    <a:pt x="16674" y="10456"/>
                    <a:pt x="16573" y="10160"/>
                    <a:pt x="16318" y="10018"/>
                  </a:cubicBezTo>
                  <a:cubicBezTo>
                    <a:pt x="16229" y="9971"/>
                    <a:pt x="16127" y="9947"/>
                    <a:pt x="16038" y="9947"/>
                  </a:cubicBezTo>
                  <a:cubicBezTo>
                    <a:pt x="15835" y="9947"/>
                    <a:pt x="15656" y="10042"/>
                    <a:pt x="15542" y="10207"/>
                  </a:cubicBezTo>
                  <a:cubicBezTo>
                    <a:pt x="15542" y="10207"/>
                    <a:pt x="15542" y="10207"/>
                    <a:pt x="12641" y="14488"/>
                  </a:cubicBezTo>
                  <a:cubicBezTo>
                    <a:pt x="12386" y="14855"/>
                    <a:pt x="12246" y="15292"/>
                    <a:pt x="12246" y="15730"/>
                  </a:cubicBezTo>
                  <a:cubicBezTo>
                    <a:pt x="12246" y="15730"/>
                    <a:pt x="12246" y="15730"/>
                    <a:pt x="12272" y="21074"/>
                  </a:cubicBezTo>
                  <a:cubicBezTo>
                    <a:pt x="12272" y="21074"/>
                    <a:pt x="12272" y="21074"/>
                    <a:pt x="17018" y="21074"/>
                  </a:cubicBezTo>
                  <a:cubicBezTo>
                    <a:pt x="17018" y="21074"/>
                    <a:pt x="17018" y="21074"/>
                    <a:pt x="17018" y="18142"/>
                  </a:cubicBezTo>
                  <a:cubicBezTo>
                    <a:pt x="17018" y="18118"/>
                    <a:pt x="17018" y="18095"/>
                    <a:pt x="17018" y="18071"/>
                  </a:cubicBezTo>
                  <a:cubicBezTo>
                    <a:pt x="17107" y="17503"/>
                    <a:pt x="17336" y="16959"/>
                    <a:pt x="17667" y="16486"/>
                  </a:cubicBezTo>
                  <a:cubicBezTo>
                    <a:pt x="17667" y="16486"/>
                    <a:pt x="17667" y="16486"/>
                    <a:pt x="18850" y="14843"/>
                  </a:cubicBezTo>
                  <a:cubicBezTo>
                    <a:pt x="19652" y="13708"/>
                    <a:pt x="20212" y="12466"/>
                    <a:pt x="20517" y="11130"/>
                  </a:cubicBezTo>
                  <a:cubicBezTo>
                    <a:pt x="20517" y="11130"/>
                    <a:pt x="20517" y="11130"/>
                    <a:pt x="20568" y="10917"/>
                  </a:cubicBezTo>
                  <a:cubicBezTo>
                    <a:pt x="20886" y="9533"/>
                    <a:pt x="20785" y="8091"/>
                    <a:pt x="20250" y="6755"/>
                  </a:cubicBezTo>
                  <a:cubicBezTo>
                    <a:pt x="20250" y="6755"/>
                    <a:pt x="20250" y="6755"/>
                    <a:pt x="19805" y="5643"/>
                  </a:cubicBezTo>
                  <a:cubicBezTo>
                    <a:pt x="19703" y="5395"/>
                    <a:pt x="19448" y="5229"/>
                    <a:pt x="19168" y="5229"/>
                  </a:cubicBezTo>
                  <a:close/>
                  <a:moveTo>
                    <a:pt x="2105" y="5229"/>
                  </a:moveTo>
                  <a:cubicBezTo>
                    <a:pt x="1825" y="5229"/>
                    <a:pt x="1571" y="5395"/>
                    <a:pt x="1469" y="5643"/>
                  </a:cubicBezTo>
                  <a:cubicBezTo>
                    <a:pt x="1469" y="5643"/>
                    <a:pt x="1469" y="5643"/>
                    <a:pt x="1024" y="6755"/>
                  </a:cubicBezTo>
                  <a:cubicBezTo>
                    <a:pt x="489" y="8091"/>
                    <a:pt x="387" y="9533"/>
                    <a:pt x="706" y="10917"/>
                  </a:cubicBezTo>
                  <a:cubicBezTo>
                    <a:pt x="706" y="10917"/>
                    <a:pt x="706" y="10917"/>
                    <a:pt x="757" y="11130"/>
                  </a:cubicBezTo>
                  <a:cubicBezTo>
                    <a:pt x="1062" y="12466"/>
                    <a:pt x="1622" y="13708"/>
                    <a:pt x="2423" y="14843"/>
                  </a:cubicBezTo>
                  <a:cubicBezTo>
                    <a:pt x="2423" y="14843"/>
                    <a:pt x="2423" y="14843"/>
                    <a:pt x="3607" y="16486"/>
                  </a:cubicBezTo>
                  <a:cubicBezTo>
                    <a:pt x="3938" y="16959"/>
                    <a:pt x="4167" y="17503"/>
                    <a:pt x="4256" y="18071"/>
                  </a:cubicBezTo>
                  <a:cubicBezTo>
                    <a:pt x="4256" y="18095"/>
                    <a:pt x="4256" y="18118"/>
                    <a:pt x="4256" y="18142"/>
                  </a:cubicBezTo>
                  <a:cubicBezTo>
                    <a:pt x="4256" y="18142"/>
                    <a:pt x="4256" y="18142"/>
                    <a:pt x="4256" y="21074"/>
                  </a:cubicBezTo>
                  <a:cubicBezTo>
                    <a:pt x="4256" y="21074"/>
                    <a:pt x="4256" y="21074"/>
                    <a:pt x="9002" y="21074"/>
                  </a:cubicBezTo>
                  <a:cubicBezTo>
                    <a:pt x="9002" y="21074"/>
                    <a:pt x="9002" y="21074"/>
                    <a:pt x="9027" y="15730"/>
                  </a:cubicBezTo>
                  <a:cubicBezTo>
                    <a:pt x="9027" y="15292"/>
                    <a:pt x="8888" y="14855"/>
                    <a:pt x="8633" y="14488"/>
                  </a:cubicBezTo>
                  <a:cubicBezTo>
                    <a:pt x="8633" y="14488"/>
                    <a:pt x="8633" y="14488"/>
                    <a:pt x="5732" y="10207"/>
                  </a:cubicBezTo>
                  <a:cubicBezTo>
                    <a:pt x="5617" y="10042"/>
                    <a:pt x="5439" y="9947"/>
                    <a:pt x="5236" y="9947"/>
                  </a:cubicBezTo>
                  <a:cubicBezTo>
                    <a:pt x="5146" y="9947"/>
                    <a:pt x="5045" y="9971"/>
                    <a:pt x="4956" y="10018"/>
                  </a:cubicBezTo>
                  <a:cubicBezTo>
                    <a:pt x="4701" y="10160"/>
                    <a:pt x="4599" y="10456"/>
                    <a:pt x="4714" y="10704"/>
                  </a:cubicBezTo>
                  <a:cubicBezTo>
                    <a:pt x="4714" y="10704"/>
                    <a:pt x="4714" y="10704"/>
                    <a:pt x="5579" y="12525"/>
                  </a:cubicBezTo>
                  <a:cubicBezTo>
                    <a:pt x="5681" y="12738"/>
                    <a:pt x="5655" y="12974"/>
                    <a:pt x="5528" y="13175"/>
                  </a:cubicBezTo>
                  <a:cubicBezTo>
                    <a:pt x="5388" y="13365"/>
                    <a:pt x="5159" y="13483"/>
                    <a:pt x="4905" y="13483"/>
                  </a:cubicBezTo>
                  <a:cubicBezTo>
                    <a:pt x="4739" y="13483"/>
                    <a:pt x="4587" y="13436"/>
                    <a:pt x="4447" y="13329"/>
                  </a:cubicBezTo>
                  <a:cubicBezTo>
                    <a:pt x="4447" y="13329"/>
                    <a:pt x="4447" y="13329"/>
                    <a:pt x="4078" y="13057"/>
                  </a:cubicBezTo>
                  <a:cubicBezTo>
                    <a:pt x="3149" y="12360"/>
                    <a:pt x="2487" y="11402"/>
                    <a:pt x="2207" y="10326"/>
                  </a:cubicBezTo>
                  <a:cubicBezTo>
                    <a:pt x="2207" y="10326"/>
                    <a:pt x="2207" y="10326"/>
                    <a:pt x="2169" y="10219"/>
                  </a:cubicBezTo>
                  <a:cubicBezTo>
                    <a:pt x="1914" y="9214"/>
                    <a:pt x="1965" y="8174"/>
                    <a:pt x="2322" y="7192"/>
                  </a:cubicBezTo>
                  <a:cubicBezTo>
                    <a:pt x="2322" y="7192"/>
                    <a:pt x="2322" y="7192"/>
                    <a:pt x="2742" y="6069"/>
                  </a:cubicBezTo>
                  <a:cubicBezTo>
                    <a:pt x="2805" y="5903"/>
                    <a:pt x="2792" y="5738"/>
                    <a:pt x="2703" y="5584"/>
                  </a:cubicBezTo>
                  <a:cubicBezTo>
                    <a:pt x="2627" y="5430"/>
                    <a:pt x="2487" y="5324"/>
                    <a:pt x="2309" y="5265"/>
                  </a:cubicBezTo>
                  <a:cubicBezTo>
                    <a:pt x="2245" y="5241"/>
                    <a:pt x="2169" y="5229"/>
                    <a:pt x="2105" y="5229"/>
                  </a:cubicBezTo>
                  <a:close/>
                  <a:moveTo>
                    <a:pt x="19178" y="4704"/>
                  </a:moveTo>
                  <a:cubicBezTo>
                    <a:pt x="19686" y="4704"/>
                    <a:pt x="20156" y="4999"/>
                    <a:pt x="20333" y="5461"/>
                  </a:cubicBezTo>
                  <a:cubicBezTo>
                    <a:pt x="20333" y="5461"/>
                    <a:pt x="20333" y="5461"/>
                    <a:pt x="20778" y="6561"/>
                  </a:cubicBezTo>
                  <a:cubicBezTo>
                    <a:pt x="21337" y="7993"/>
                    <a:pt x="21451" y="9543"/>
                    <a:pt x="21108" y="11022"/>
                  </a:cubicBezTo>
                  <a:cubicBezTo>
                    <a:pt x="21108" y="11022"/>
                    <a:pt x="21108" y="11022"/>
                    <a:pt x="21057" y="11247"/>
                  </a:cubicBezTo>
                  <a:cubicBezTo>
                    <a:pt x="20752" y="12631"/>
                    <a:pt x="20156" y="13945"/>
                    <a:pt x="19317" y="15128"/>
                  </a:cubicBezTo>
                  <a:cubicBezTo>
                    <a:pt x="19317" y="15128"/>
                    <a:pt x="19317" y="15128"/>
                    <a:pt x="18149" y="16772"/>
                  </a:cubicBezTo>
                  <a:cubicBezTo>
                    <a:pt x="17857" y="17187"/>
                    <a:pt x="17666" y="17660"/>
                    <a:pt x="17590" y="18145"/>
                  </a:cubicBezTo>
                  <a:cubicBezTo>
                    <a:pt x="17590" y="18145"/>
                    <a:pt x="17590" y="18145"/>
                    <a:pt x="17603" y="21340"/>
                  </a:cubicBezTo>
                  <a:cubicBezTo>
                    <a:pt x="17603" y="21482"/>
                    <a:pt x="17476" y="21600"/>
                    <a:pt x="17323" y="21600"/>
                  </a:cubicBezTo>
                  <a:cubicBezTo>
                    <a:pt x="17323" y="21600"/>
                    <a:pt x="17323" y="21600"/>
                    <a:pt x="11875" y="21600"/>
                  </a:cubicBezTo>
                  <a:cubicBezTo>
                    <a:pt x="11786" y="21553"/>
                    <a:pt x="11735" y="21458"/>
                    <a:pt x="11735" y="21375"/>
                  </a:cubicBezTo>
                  <a:cubicBezTo>
                    <a:pt x="11735" y="21375"/>
                    <a:pt x="11735" y="21375"/>
                    <a:pt x="11710" y="15731"/>
                  </a:cubicBezTo>
                  <a:cubicBezTo>
                    <a:pt x="11710" y="15187"/>
                    <a:pt x="11875" y="14666"/>
                    <a:pt x="12180" y="14205"/>
                  </a:cubicBezTo>
                  <a:cubicBezTo>
                    <a:pt x="12180" y="14205"/>
                    <a:pt x="12180" y="14205"/>
                    <a:pt x="15101" y="9922"/>
                  </a:cubicBezTo>
                  <a:cubicBezTo>
                    <a:pt x="15304" y="9602"/>
                    <a:pt x="15672" y="9425"/>
                    <a:pt x="16053" y="9425"/>
                  </a:cubicBezTo>
                  <a:cubicBezTo>
                    <a:pt x="16231" y="9425"/>
                    <a:pt x="16434" y="9472"/>
                    <a:pt x="16599" y="9567"/>
                  </a:cubicBezTo>
                  <a:cubicBezTo>
                    <a:pt x="17107" y="9839"/>
                    <a:pt x="17323" y="10419"/>
                    <a:pt x="17082" y="10916"/>
                  </a:cubicBezTo>
                  <a:cubicBezTo>
                    <a:pt x="17082" y="10916"/>
                    <a:pt x="17082" y="10916"/>
                    <a:pt x="16218" y="12738"/>
                  </a:cubicBezTo>
                  <a:cubicBezTo>
                    <a:pt x="16168" y="12856"/>
                    <a:pt x="16269" y="12963"/>
                    <a:pt x="16384" y="12963"/>
                  </a:cubicBezTo>
                  <a:cubicBezTo>
                    <a:pt x="16409" y="12963"/>
                    <a:pt x="16447" y="12951"/>
                    <a:pt x="16485" y="12927"/>
                  </a:cubicBezTo>
                  <a:cubicBezTo>
                    <a:pt x="16485" y="12927"/>
                    <a:pt x="16485" y="12927"/>
                    <a:pt x="16866" y="12643"/>
                  </a:cubicBezTo>
                  <a:cubicBezTo>
                    <a:pt x="17692" y="12028"/>
                    <a:pt x="18289" y="11164"/>
                    <a:pt x="18543" y="10206"/>
                  </a:cubicBezTo>
                  <a:cubicBezTo>
                    <a:pt x="18543" y="10206"/>
                    <a:pt x="18543" y="10206"/>
                    <a:pt x="18568" y="10087"/>
                  </a:cubicBezTo>
                  <a:cubicBezTo>
                    <a:pt x="18809" y="9188"/>
                    <a:pt x="18759" y="8241"/>
                    <a:pt x="18428" y="7366"/>
                  </a:cubicBezTo>
                  <a:cubicBezTo>
                    <a:pt x="18428" y="7366"/>
                    <a:pt x="18428" y="7366"/>
                    <a:pt x="18022" y="6230"/>
                  </a:cubicBezTo>
                  <a:cubicBezTo>
                    <a:pt x="17793" y="5627"/>
                    <a:pt x="18136" y="4964"/>
                    <a:pt x="18797" y="4763"/>
                  </a:cubicBezTo>
                  <a:cubicBezTo>
                    <a:pt x="18924" y="4727"/>
                    <a:pt x="19051" y="4704"/>
                    <a:pt x="19178" y="4704"/>
                  </a:cubicBezTo>
                  <a:close/>
                  <a:moveTo>
                    <a:pt x="2124" y="4704"/>
                  </a:moveTo>
                  <a:cubicBezTo>
                    <a:pt x="2251" y="4704"/>
                    <a:pt x="2378" y="4727"/>
                    <a:pt x="2505" y="4763"/>
                  </a:cubicBezTo>
                  <a:cubicBezTo>
                    <a:pt x="3166" y="4964"/>
                    <a:pt x="3509" y="5627"/>
                    <a:pt x="3280" y="6230"/>
                  </a:cubicBezTo>
                  <a:cubicBezTo>
                    <a:pt x="3280" y="6230"/>
                    <a:pt x="3280" y="6230"/>
                    <a:pt x="2874" y="7366"/>
                  </a:cubicBezTo>
                  <a:cubicBezTo>
                    <a:pt x="2543" y="8241"/>
                    <a:pt x="2493" y="9188"/>
                    <a:pt x="2734" y="10087"/>
                  </a:cubicBezTo>
                  <a:cubicBezTo>
                    <a:pt x="2734" y="10087"/>
                    <a:pt x="2734" y="10087"/>
                    <a:pt x="2759" y="10206"/>
                  </a:cubicBezTo>
                  <a:cubicBezTo>
                    <a:pt x="3013" y="11164"/>
                    <a:pt x="3610" y="12028"/>
                    <a:pt x="4436" y="12643"/>
                  </a:cubicBezTo>
                  <a:cubicBezTo>
                    <a:pt x="4436" y="12643"/>
                    <a:pt x="4436" y="12643"/>
                    <a:pt x="4817" y="12927"/>
                  </a:cubicBezTo>
                  <a:cubicBezTo>
                    <a:pt x="4855" y="12951"/>
                    <a:pt x="4893" y="12963"/>
                    <a:pt x="4918" y="12963"/>
                  </a:cubicBezTo>
                  <a:cubicBezTo>
                    <a:pt x="5033" y="12963"/>
                    <a:pt x="5134" y="12856"/>
                    <a:pt x="5084" y="12738"/>
                  </a:cubicBezTo>
                  <a:cubicBezTo>
                    <a:pt x="5084" y="12738"/>
                    <a:pt x="5084" y="12738"/>
                    <a:pt x="4220" y="10916"/>
                  </a:cubicBezTo>
                  <a:cubicBezTo>
                    <a:pt x="3979" y="10419"/>
                    <a:pt x="4195" y="9839"/>
                    <a:pt x="4703" y="9567"/>
                  </a:cubicBezTo>
                  <a:cubicBezTo>
                    <a:pt x="4868" y="9472"/>
                    <a:pt x="5071" y="9425"/>
                    <a:pt x="5249" y="9425"/>
                  </a:cubicBezTo>
                  <a:cubicBezTo>
                    <a:pt x="5630" y="9425"/>
                    <a:pt x="5998" y="9602"/>
                    <a:pt x="6201" y="9922"/>
                  </a:cubicBezTo>
                  <a:cubicBezTo>
                    <a:pt x="6201" y="9922"/>
                    <a:pt x="6201" y="9922"/>
                    <a:pt x="9122" y="14205"/>
                  </a:cubicBezTo>
                  <a:cubicBezTo>
                    <a:pt x="9427" y="14666"/>
                    <a:pt x="9592" y="15187"/>
                    <a:pt x="9592" y="15731"/>
                  </a:cubicBezTo>
                  <a:cubicBezTo>
                    <a:pt x="9592" y="15731"/>
                    <a:pt x="9592" y="15731"/>
                    <a:pt x="9567" y="21375"/>
                  </a:cubicBezTo>
                  <a:cubicBezTo>
                    <a:pt x="9567" y="21458"/>
                    <a:pt x="9516" y="21553"/>
                    <a:pt x="9427" y="21600"/>
                  </a:cubicBezTo>
                  <a:cubicBezTo>
                    <a:pt x="9427" y="21600"/>
                    <a:pt x="9427" y="21600"/>
                    <a:pt x="3991" y="21600"/>
                  </a:cubicBezTo>
                  <a:cubicBezTo>
                    <a:pt x="3979" y="21600"/>
                    <a:pt x="3979" y="21600"/>
                    <a:pt x="3979" y="21600"/>
                  </a:cubicBezTo>
                  <a:cubicBezTo>
                    <a:pt x="3826" y="21600"/>
                    <a:pt x="3699" y="21482"/>
                    <a:pt x="3699" y="21340"/>
                  </a:cubicBezTo>
                  <a:cubicBezTo>
                    <a:pt x="3699" y="21340"/>
                    <a:pt x="3699" y="21340"/>
                    <a:pt x="3712" y="18145"/>
                  </a:cubicBezTo>
                  <a:cubicBezTo>
                    <a:pt x="3636" y="17660"/>
                    <a:pt x="3445" y="17187"/>
                    <a:pt x="3153" y="16772"/>
                  </a:cubicBezTo>
                  <a:cubicBezTo>
                    <a:pt x="3153" y="16772"/>
                    <a:pt x="3153" y="16772"/>
                    <a:pt x="1985" y="15128"/>
                  </a:cubicBezTo>
                  <a:cubicBezTo>
                    <a:pt x="1146" y="13945"/>
                    <a:pt x="550" y="12631"/>
                    <a:pt x="245" y="11247"/>
                  </a:cubicBezTo>
                  <a:cubicBezTo>
                    <a:pt x="245" y="11247"/>
                    <a:pt x="245" y="11247"/>
                    <a:pt x="194" y="11022"/>
                  </a:cubicBezTo>
                  <a:cubicBezTo>
                    <a:pt x="-149" y="9543"/>
                    <a:pt x="-35" y="7993"/>
                    <a:pt x="524" y="6561"/>
                  </a:cubicBezTo>
                  <a:cubicBezTo>
                    <a:pt x="524" y="6561"/>
                    <a:pt x="524" y="6561"/>
                    <a:pt x="969" y="5461"/>
                  </a:cubicBezTo>
                  <a:cubicBezTo>
                    <a:pt x="1146" y="4999"/>
                    <a:pt x="1616" y="4704"/>
                    <a:pt x="2124" y="4704"/>
                  </a:cubicBezTo>
                  <a:close/>
                  <a:moveTo>
                    <a:pt x="10424" y="1393"/>
                  </a:moveTo>
                  <a:cubicBezTo>
                    <a:pt x="10881" y="1393"/>
                    <a:pt x="10881" y="1393"/>
                    <a:pt x="10881" y="1393"/>
                  </a:cubicBezTo>
                  <a:cubicBezTo>
                    <a:pt x="10881" y="1699"/>
                    <a:pt x="10881" y="1699"/>
                    <a:pt x="10881" y="1699"/>
                  </a:cubicBezTo>
                  <a:cubicBezTo>
                    <a:pt x="11109" y="1722"/>
                    <a:pt x="11312" y="1769"/>
                    <a:pt x="11414" y="1864"/>
                  </a:cubicBezTo>
                  <a:cubicBezTo>
                    <a:pt x="11274" y="2252"/>
                    <a:pt x="11274" y="2252"/>
                    <a:pt x="11274" y="2252"/>
                  </a:cubicBezTo>
                  <a:cubicBezTo>
                    <a:pt x="11084" y="2134"/>
                    <a:pt x="10881" y="2075"/>
                    <a:pt x="10678" y="2075"/>
                  </a:cubicBezTo>
                  <a:cubicBezTo>
                    <a:pt x="10564" y="2075"/>
                    <a:pt x="10475" y="2111"/>
                    <a:pt x="10411" y="2158"/>
                  </a:cubicBezTo>
                  <a:cubicBezTo>
                    <a:pt x="10335" y="2217"/>
                    <a:pt x="10310" y="2299"/>
                    <a:pt x="10310" y="2393"/>
                  </a:cubicBezTo>
                  <a:cubicBezTo>
                    <a:pt x="10310" y="2534"/>
                    <a:pt x="10488" y="2699"/>
                    <a:pt x="10868" y="2852"/>
                  </a:cubicBezTo>
                  <a:cubicBezTo>
                    <a:pt x="11058" y="2946"/>
                    <a:pt x="11211" y="3041"/>
                    <a:pt x="11299" y="3111"/>
                  </a:cubicBezTo>
                  <a:cubicBezTo>
                    <a:pt x="11375" y="3182"/>
                    <a:pt x="11426" y="3264"/>
                    <a:pt x="11477" y="3358"/>
                  </a:cubicBezTo>
                  <a:cubicBezTo>
                    <a:pt x="11515" y="3464"/>
                    <a:pt x="11540" y="3558"/>
                    <a:pt x="11540" y="3676"/>
                  </a:cubicBezTo>
                  <a:cubicBezTo>
                    <a:pt x="11540" y="3853"/>
                    <a:pt x="11490" y="3994"/>
                    <a:pt x="11363" y="4123"/>
                  </a:cubicBezTo>
                  <a:cubicBezTo>
                    <a:pt x="11261" y="4241"/>
                    <a:pt x="11084" y="4335"/>
                    <a:pt x="10881" y="4382"/>
                  </a:cubicBezTo>
                  <a:cubicBezTo>
                    <a:pt x="10881" y="4782"/>
                    <a:pt x="10881" y="4782"/>
                    <a:pt x="10881" y="4782"/>
                  </a:cubicBezTo>
                  <a:cubicBezTo>
                    <a:pt x="10424" y="4782"/>
                    <a:pt x="10424" y="4782"/>
                    <a:pt x="10424" y="4782"/>
                  </a:cubicBezTo>
                  <a:cubicBezTo>
                    <a:pt x="10424" y="4406"/>
                    <a:pt x="10424" y="4406"/>
                    <a:pt x="10424" y="4406"/>
                  </a:cubicBezTo>
                  <a:cubicBezTo>
                    <a:pt x="10196" y="4406"/>
                    <a:pt x="9993" y="4335"/>
                    <a:pt x="9790" y="4218"/>
                  </a:cubicBezTo>
                  <a:cubicBezTo>
                    <a:pt x="9993" y="3806"/>
                    <a:pt x="9993" y="3806"/>
                    <a:pt x="9993" y="3806"/>
                  </a:cubicBezTo>
                  <a:cubicBezTo>
                    <a:pt x="10183" y="3935"/>
                    <a:pt x="10386" y="3994"/>
                    <a:pt x="10576" y="3994"/>
                  </a:cubicBezTo>
                  <a:cubicBezTo>
                    <a:pt x="10881" y="3994"/>
                    <a:pt x="11033" y="3900"/>
                    <a:pt x="11033" y="3711"/>
                  </a:cubicBezTo>
                  <a:cubicBezTo>
                    <a:pt x="11033" y="3617"/>
                    <a:pt x="10995" y="3535"/>
                    <a:pt x="10919" y="3452"/>
                  </a:cubicBezTo>
                  <a:cubicBezTo>
                    <a:pt x="10843" y="3370"/>
                    <a:pt x="10690" y="3276"/>
                    <a:pt x="10475" y="3170"/>
                  </a:cubicBezTo>
                  <a:cubicBezTo>
                    <a:pt x="10259" y="3076"/>
                    <a:pt x="10132" y="2993"/>
                    <a:pt x="10044" y="2935"/>
                  </a:cubicBezTo>
                  <a:cubicBezTo>
                    <a:pt x="9967" y="2852"/>
                    <a:pt x="9917" y="2782"/>
                    <a:pt x="9853" y="2687"/>
                  </a:cubicBezTo>
                  <a:cubicBezTo>
                    <a:pt x="9815" y="2593"/>
                    <a:pt x="9802" y="2499"/>
                    <a:pt x="9802" y="2393"/>
                  </a:cubicBezTo>
                  <a:cubicBezTo>
                    <a:pt x="9802" y="2217"/>
                    <a:pt x="9853" y="2075"/>
                    <a:pt x="9980" y="1969"/>
                  </a:cubicBezTo>
                  <a:cubicBezTo>
                    <a:pt x="10094" y="1852"/>
                    <a:pt x="10234" y="1769"/>
                    <a:pt x="10424" y="1722"/>
                  </a:cubicBezTo>
                  <a:cubicBezTo>
                    <a:pt x="10424" y="1393"/>
                    <a:pt x="10424" y="1393"/>
                    <a:pt x="10424" y="1393"/>
                  </a:cubicBezTo>
                  <a:close/>
                  <a:moveTo>
                    <a:pt x="4425" y="526"/>
                  </a:moveTo>
                  <a:cubicBezTo>
                    <a:pt x="4425" y="526"/>
                    <a:pt x="4425" y="526"/>
                    <a:pt x="4425" y="5650"/>
                  </a:cubicBezTo>
                  <a:cubicBezTo>
                    <a:pt x="4425" y="5650"/>
                    <a:pt x="4425" y="5650"/>
                    <a:pt x="16849" y="5650"/>
                  </a:cubicBezTo>
                  <a:cubicBezTo>
                    <a:pt x="16849" y="5650"/>
                    <a:pt x="16849" y="5650"/>
                    <a:pt x="16849" y="526"/>
                  </a:cubicBezTo>
                  <a:cubicBezTo>
                    <a:pt x="16849" y="526"/>
                    <a:pt x="16849" y="526"/>
                    <a:pt x="4425" y="526"/>
                  </a:cubicBezTo>
                  <a:close/>
                  <a:moveTo>
                    <a:pt x="4026" y="0"/>
                  </a:moveTo>
                  <a:cubicBezTo>
                    <a:pt x="17248" y="0"/>
                    <a:pt x="17248" y="0"/>
                    <a:pt x="17248" y="0"/>
                  </a:cubicBezTo>
                  <a:cubicBezTo>
                    <a:pt x="17350" y="0"/>
                    <a:pt x="17413" y="59"/>
                    <a:pt x="17413" y="142"/>
                  </a:cubicBezTo>
                  <a:cubicBezTo>
                    <a:pt x="17413" y="6021"/>
                    <a:pt x="17413" y="6021"/>
                    <a:pt x="17413" y="6021"/>
                  </a:cubicBezTo>
                  <a:cubicBezTo>
                    <a:pt x="17413" y="6104"/>
                    <a:pt x="17350" y="6175"/>
                    <a:pt x="17248" y="6175"/>
                  </a:cubicBezTo>
                  <a:cubicBezTo>
                    <a:pt x="4026" y="6175"/>
                    <a:pt x="4026" y="6175"/>
                    <a:pt x="4026" y="6175"/>
                  </a:cubicBezTo>
                  <a:cubicBezTo>
                    <a:pt x="3937" y="6175"/>
                    <a:pt x="3860" y="6104"/>
                    <a:pt x="3860" y="6021"/>
                  </a:cubicBezTo>
                  <a:cubicBezTo>
                    <a:pt x="3860" y="142"/>
                    <a:pt x="3860" y="142"/>
                    <a:pt x="3860" y="142"/>
                  </a:cubicBezTo>
                  <a:cubicBezTo>
                    <a:pt x="3860" y="59"/>
                    <a:pt x="3937" y="0"/>
                    <a:pt x="4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7"/>
          <p:cNvSpPr txBox="1"/>
          <p:nvPr/>
        </p:nvSpPr>
        <p:spPr>
          <a:xfrm>
            <a:off x="1262629" y="2370986"/>
            <a:ext cx="1336326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1484923" y="3694774"/>
            <a:ext cx="89173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220269" y="4910125"/>
            <a:ext cx="1421047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</a:pPr>
            <a:r>
              <a:rPr lang="en-US"/>
              <a:t>East vs. West: Myths or Reality?</a:t>
            </a:r>
            <a:endParaRPr/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4272583" y="2276799"/>
            <a:ext cx="68536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“Market adoption matters more than full decentralization.”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4401411" y="3659249"/>
            <a:ext cx="7154231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“How can I make money from DeFi products?”</a:t>
            </a:r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4438508" y="4882560"/>
            <a:ext cx="6521770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“We don’t take DeFi but open finance as a vertical.”</a:t>
            </a: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3267455" y="2137897"/>
            <a:ext cx="689612" cy="653037"/>
            <a:chOff x="0" y="0"/>
            <a:chExt cx="689610" cy="653035"/>
          </a:xfrm>
        </p:grpSpPr>
        <p:sp>
          <p:nvSpPr>
            <p:cNvPr id="63" name="Google Shape;63;p8"/>
            <p:cNvSpPr/>
            <p:nvPr/>
          </p:nvSpPr>
          <p:spPr>
            <a:xfrm>
              <a:off x="0" y="163615"/>
              <a:ext cx="689610" cy="489420"/>
            </a:xfrm>
            <a:custGeom>
              <a:rect b="b" l="l" r="r" t="t"/>
              <a:pathLst>
                <a:path extrusionOk="0" h="21584" w="21600">
                  <a:moveTo>
                    <a:pt x="21354" y="19315"/>
                  </a:moveTo>
                  <a:cubicBezTo>
                    <a:pt x="20504" y="19315"/>
                    <a:pt x="20504" y="19315"/>
                    <a:pt x="20504" y="19315"/>
                  </a:cubicBezTo>
                  <a:cubicBezTo>
                    <a:pt x="20504" y="18732"/>
                    <a:pt x="20504" y="18732"/>
                    <a:pt x="20504" y="18732"/>
                  </a:cubicBezTo>
                  <a:cubicBezTo>
                    <a:pt x="20504" y="18543"/>
                    <a:pt x="20393" y="18386"/>
                    <a:pt x="20258" y="18386"/>
                  </a:cubicBezTo>
                  <a:cubicBezTo>
                    <a:pt x="1342" y="18386"/>
                    <a:pt x="1342" y="18386"/>
                    <a:pt x="1342" y="18386"/>
                  </a:cubicBezTo>
                  <a:cubicBezTo>
                    <a:pt x="1207" y="18386"/>
                    <a:pt x="1096" y="18543"/>
                    <a:pt x="1096" y="18732"/>
                  </a:cubicBezTo>
                  <a:cubicBezTo>
                    <a:pt x="1096" y="19315"/>
                    <a:pt x="1096" y="19315"/>
                    <a:pt x="1096" y="19315"/>
                  </a:cubicBezTo>
                  <a:cubicBezTo>
                    <a:pt x="246" y="19315"/>
                    <a:pt x="246" y="19315"/>
                    <a:pt x="246" y="19315"/>
                  </a:cubicBezTo>
                  <a:cubicBezTo>
                    <a:pt x="101" y="19315"/>
                    <a:pt x="0" y="19473"/>
                    <a:pt x="0" y="19662"/>
                  </a:cubicBezTo>
                  <a:cubicBezTo>
                    <a:pt x="0" y="21237"/>
                    <a:pt x="0" y="21237"/>
                    <a:pt x="0" y="21237"/>
                  </a:cubicBezTo>
                  <a:cubicBezTo>
                    <a:pt x="0" y="21426"/>
                    <a:pt x="101" y="21584"/>
                    <a:pt x="246" y="21584"/>
                  </a:cubicBezTo>
                  <a:cubicBezTo>
                    <a:pt x="21354" y="21584"/>
                    <a:pt x="21354" y="21584"/>
                    <a:pt x="21354" y="21584"/>
                  </a:cubicBezTo>
                  <a:cubicBezTo>
                    <a:pt x="21499" y="21584"/>
                    <a:pt x="21600" y="21426"/>
                    <a:pt x="21600" y="21237"/>
                  </a:cubicBezTo>
                  <a:cubicBezTo>
                    <a:pt x="21600" y="19662"/>
                    <a:pt x="21600" y="19662"/>
                    <a:pt x="21600" y="19662"/>
                  </a:cubicBezTo>
                  <a:cubicBezTo>
                    <a:pt x="21600" y="19473"/>
                    <a:pt x="21499" y="19315"/>
                    <a:pt x="21354" y="19315"/>
                  </a:cubicBezTo>
                  <a:close/>
                  <a:moveTo>
                    <a:pt x="20258" y="17693"/>
                  </a:moveTo>
                  <a:cubicBezTo>
                    <a:pt x="19766" y="17693"/>
                    <a:pt x="19766" y="17693"/>
                    <a:pt x="19766" y="17693"/>
                  </a:cubicBezTo>
                  <a:cubicBezTo>
                    <a:pt x="19766" y="3686"/>
                    <a:pt x="19766" y="3686"/>
                    <a:pt x="19766" y="3686"/>
                  </a:cubicBezTo>
                  <a:cubicBezTo>
                    <a:pt x="14333" y="3686"/>
                    <a:pt x="14333" y="3686"/>
                    <a:pt x="14333" y="3686"/>
                  </a:cubicBezTo>
                  <a:cubicBezTo>
                    <a:pt x="14311" y="3686"/>
                    <a:pt x="14277" y="3686"/>
                    <a:pt x="14255" y="3671"/>
                  </a:cubicBezTo>
                  <a:cubicBezTo>
                    <a:pt x="8139" y="819"/>
                    <a:pt x="8139" y="819"/>
                    <a:pt x="8139" y="819"/>
                  </a:cubicBezTo>
                  <a:cubicBezTo>
                    <a:pt x="8139" y="3308"/>
                    <a:pt x="8139" y="3308"/>
                    <a:pt x="8139" y="3308"/>
                  </a:cubicBezTo>
                  <a:cubicBezTo>
                    <a:pt x="8139" y="3419"/>
                    <a:pt x="8106" y="3529"/>
                    <a:pt x="8039" y="3592"/>
                  </a:cubicBezTo>
                  <a:cubicBezTo>
                    <a:pt x="7971" y="3655"/>
                    <a:pt x="7893" y="3671"/>
                    <a:pt x="7815" y="3639"/>
                  </a:cubicBezTo>
                  <a:cubicBezTo>
                    <a:pt x="1811" y="819"/>
                    <a:pt x="1811" y="819"/>
                    <a:pt x="1811" y="819"/>
                  </a:cubicBezTo>
                  <a:cubicBezTo>
                    <a:pt x="1811" y="17693"/>
                    <a:pt x="1811" y="17693"/>
                    <a:pt x="1811" y="17693"/>
                  </a:cubicBezTo>
                  <a:cubicBezTo>
                    <a:pt x="1319" y="17693"/>
                    <a:pt x="1319" y="17693"/>
                    <a:pt x="1319" y="17693"/>
                  </a:cubicBezTo>
                  <a:cubicBezTo>
                    <a:pt x="1319" y="346"/>
                    <a:pt x="1319" y="346"/>
                    <a:pt x="1319" y="346"/>
                  </a:cubicBezTo>
                  <a:cubicBezTo>
                    <a:pt x="1319" y="236"/>
                    <a:pt x="1353" y="126"/>
                    <a:pt x="1420" y="63"/>
                  </a:cubicBezTo>
                  <a:cubicBezTo>
                    <a:pt x="1487" y="0"/>
                    <a:pt x="1565" y="-16"/>
                    <a:pt x="1643" y="16"/>
                  </a:cubicBezTo>
                  <a:cubicBezTo>
                    <a:pt x="7647" y="2836"/>
                    <a:pt x="7647" y="2836"/>
                    <a:pt x="7647" y="2836"/>
                  </a:cubicBezTo>
                  <a:cubicBezTo>
                    <a:pt x="7647" y="346"/>
                    <a:pt x="7647" y="346"/>
                    <a:pt x="7647" y="346"/>
                  </a:cubicBezTo>
                  <a:cubicBezTo>
                    <a:pt x="7647" y="236"/>
                    <a:pt x="7681" y="126"/>
                    <a:pt x="7748" y="63"/>
                  </a:cubicBezTo>
                  <a:cubicBezTo>
                    <a:pt x="7815" y="0"/>
                    <a:pt x="7893" y="-16"/>
                    <a:pt x="7971" y="16"/>
                  </a:cubicBezTo>
                  <a:cubicBezTo>
                    <a:pt x="14378" y="2993"/>
                    <a:pt x="14378" y="2993"/>
                    <a:pt x="14378" y="2993"/>
                  </a:cubicBezTo>
                  <a:cubicBezTo>
                    <a:pt x="20012" y="2993"/>
                    <a:pt x="20012" y="2993"/>
                    <a:pt x="20012" y="2993"/>
                  </a:cubicBezTo>
                  <a:cubicBezTo>
                    <a:pt x="20147" y="2993"/>
                    <a:pt x="20258" y="3151"/>
                    <a:pt x="20258" y="3340"/>
                  </a:cubicBezTo>
                  <a:lnTo>
                    <a:pt x="20258" y="17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85725" y="0"/>
              <a:ext cx="533455" cy="543688"/>
            </a:xfrm>
            <a:custGeom>
              <a:rect b="b" l="l" r="r" t="t"/>
              <a:pathLst>
                <a:path extrusionOk="0" h="21600" w="21587">
                  <a:moveTo>
                    <a:pt x="20893" y="213"/>
                  </a:moveTo>
                  <a:cubicBezTo>
                    <a:pt x="21586" y="8331"/>
                    <a:pt x="21586" y="8331"/>
                    <a:pt x="21586" y="8331"/>
                  </a:cubicBezTo>
                  <a:cubicBezTo>
                    <a:pt x="21600" y="8458"/>
                    <a:pt x="21484" y="8572"/>
                    <a:pt x="21355" y="8572"/>
                  </a:cubicBezTo>
                  <a:cubicBezTo>
                    <a:pt x="16994" y="8572"/>
                    <a:pt x="16994" y="8572"/>
                    <a:pt x="16994" y="8572"/>
                  </a:cubicBezTo>
                  <a:cubicBezTo>
                    <a:pt x="16850" y="8572"/>
                    <a:pt x="16749" y="8458"/>
                    <a:pt x="16763" y="8331"/>
                  </a:cubicBezTo>
                  <a:cubicBezTo>
                    <a:pt x="17456" y="213"/>
                    <a:pt x="17456" y="213"/>
                    <a:pt x="17456" y="213"/>
                  </a:cubicBezTo>
                  <a:cubicBezTo>
                    <a:pt x="17471" y="85"/>
                    <a:pt x="17572" y="0"/>
                    <a:pt x="17687" y="0"/>
                  </a:cubicBezTo>
                  <a:cubicBezTo>
                    <a:pt x="20661" y="0"/>
                    <a:pt x="20661" y="0"/>
                    <a:pt x="20661" y="0"/>
                  </a:cubicBezTo>
                  <a:cubicBezTo>
                    <a:pt x="20777" y="0"/>
                    <a:pt x="20878" y="85"/>
                    <a:pt x="20893" y="213"/>
                  </a:cubicBezTo>
                  <a:close/>
                  <a:moveTo>
                    <a:pt x="2801" y="12986"/>
                  </a:moveTo>
                  <a:cubicBezTo>
                    <a:pt x="2801" y="12233"/>
                    <a:pt x="2180" y="11609"/>
                    <a:pt x="1401" y="11609"/>
                  </a:cubicBezTo>
                  <a:cubicBezTo>
                    <a:pt x="621" y="11609"/>
                    <a:pt x="0" y="12233"/>
                    <a:pt x="0" y="12986"/>
                  </a:cubicBezTo>
                  <a:cubicBezTo>
                    <a:pt x="0" y="13752"/>
                    <a:pt x="621" y="14376"/>
                    <a:pt x="1401" y="14376"/>
                  </a:cubicBezTo>
                  <a:cubicBezTo>
                    <a:pt x="2180" y="14376"/>
                    <a:pt x="2801" y="13752"/>
                    <a:pt x="2801" y="12986"/>
                  </a:cubicBezTo>
                  <a:close/>
                  <a:moveTo>
                    <a:pt x="2166" y="12986"/>
                  </a:moveTo>
                  <a:cubicBezTo>
                    <a:pt x="2166" y="13411"/>
                    <a:pt x="1819" y="13752"/>
                    <a:pt x="1401" y="13752"/>
                  </a:cubicBezTo>
                  <a:cubicBezTo>
                    <a:pt x="982" y="13752"/>
                    <a:pt x="635" y="13411"/>
                    <a:pt x="635" y="12986"/>
                  </a:cubicBezTo>
                  <a:cubicBezTo>
                    <a:pt x="635" y="12574"/>
                    <a:pt x="982" y="12233"/>
                    <a:pt x="1401" y="12233"/>
                  </a:cubicBezTo>
                  <a:cubicBezTo>
                    <a:pt x="1819" y="12233"/>
                    <a:pt x="2166" y="12574"/>
                    <a:pt x="2166" y="12986"/>
                  </a:cubicBezTo>
                  <a:close/>
                  <a:moveTo>
                    <a:pt x="5357" y="14064"/>
                  </a:moveTo>
                  <a:cubicBezTo>
                    <a:pt x="5357" y="11921"/>
                    <a:pt x="5357" y="11921"/>
                    <a:pt x="5357" y="11921"/>
                  </a:cubicBezTo>
                  <a:cubicBezTo>
                    <a:pt x="5357" y="11751"/>
                    <a:pt x="5212" y="11609"/>
                    <a:pt x="5039" y="11609"/>
                  </a:cubicBezTo>
                  <a:cubicBezTo>
                    <a:pt x="4851" y="11609"/>
                    <a:pt x="4721" y="11751"/>
                    <a:pt x="4721" y="11921"/>
                  </a:cubicBezTo>
                  <a:cubicBezTo>
                    <a:pt x="4721" y="14064"/>
                    <a:pt x="4721" y="14064"/>
                    <a:pt x="4721" y="14064"/>
                  </a:cubicBezTo>
                  <a:cubicBezTo>
                    <a:pt x="4721" y="14234"/>
                    <a:pt x="4851" y="14376"/>
                    <a:pt x="5039" y="14376"/>
                  </a:cubicBezTo>
                  <a:cubicBezTo>
                    <a:pt x="5212" y="14376"/>
                    <a:pt x="5357" y="14234"/>
                    <a:pt x="5357" y="14064"/>
                  </a:cubicBezTo>
                  <a:close/>
                  <a:moveTo>
                    <a:pt x="10078" y="12986"/>
                  </a:moveTo>
                  <a:cubicBezTo>
                    <a:pt x="10078" y="12233"/>
                    <a:pt x="9443" y="11609"/>
                    <a:pt x="8663" y="11609"/>
                  </a:cubicBezTo>
                  <a:cubicBezTo>
                    <a:pt x="7883" y="11609"/>
                    <a:pt x="7263" y="12233"/>
                    <a:pt x="7263" y="12986"/>
                  </a:cubicBezTo>
                  <a:cubicBezTo>
                    <a:pt x="7263" y="13752"/>
                    <a:pt x="7883" y="14376"/>
                    <a:pt x="8663" y="14376"/>
                  </a:cubicBezTo>
                  <a:cubicBezTo>
                    <a:pt x="9443" y="14376"/>
                    <a:pt x="10078" y="13752"/>
                    <a:pt x="10078" y="12986"/>
                  </a:cubicBezTo>
                  <a:close/>
                  <a:moveTo>
                    <a:pt x="9443" y="12986"/>
                  </a:moveTo>
                  <a:cubicBezTo>
                    <a:pt x="9443" y="13411"/>
                    <a:pt x="9096" y="13752"/>
                    <a:pt x="8663" y="13752"/>
                  </a:cubicBezTo>
                  <a:cubicBezTo>
                    <a:pt x="8244" y="13752"/>
                    <a:pt x="7898" y="13411"/>
                    <a:pt x="7898" y="12986"/>
                  </a:cubicBezTo>
                  <a:cubicBezTo>
                    <a:pt x="7898" y="12574"/>
                    <a:pt x="8244" y="12233"/>
                    <a:pt x="8663" y="12233"/>
                  </a:cubicBezTo>
                  <a:cubicBezTo>
                    <a:pt x="9096" y="12233"/>
                    <a:pt x="9443" y="12574"/>
                    <a:pt x="9443" y="12986"/>
                  </a:cubicBezTo>
                  <a:close/>
                  <a:moveTo>
                    <a:pt x="12619" y="14064"/>
                  </a:moveTo>
                  <a:cubicBezTo>
                    <a:pt x="12619" y="11921"/>
                    <a:pt x="12619" y="11921"/>
                    <a:pt x="12619" y="11921"/>
                  </a:cubicBezTo>
                  <a:cubicBezTo>
                    <a:pt x="12619" y="11751"/>
                    <a:pt x="12475" y="11609"/>
                    <a:pt x="12302" y="11609"/>
                  </a:cubicBezTo>
                  <a:cubicBezTo>
                    <a:pt x="12128" y="11609"/>
                    <a:pt x="11984" y="11751"/>
                    <a:pt x="11984" y="11921"/>
                  </a:cubicBezTo>
                  <a:cubicBezTo>
                    <a:pt x="11984" y="14064"/>
                    <a:pt x="11984" y="14064"/>
                    <a:pt x="11984" y="14064"/>
                  </a:cubicBezTo>
                  <a:cubicBezTo>
                    <a:pt x="11984" y="14234"/>
                    <a:pt x="12128" y="14376"/>
                    <a:pt x="12302" y="14376"/>
                  </a:cubicBezTo>
                  <a:cubicBezTo>
                    <a:pt x="12475" y="14376"/>
                    <a:pt x="12619" y="14234"/>
                    <a:pt x="12619" y="14064"/>
                  </a:cubicBezTo>
                  <a:close/>
                  <a:moveTo>
                    <a:pt x="16243" y="14064"/>
                  </a:moveTo>
                  <a:cubicBezTo>
                    <a:pt x="16243" y="11921"/>
                    <a:pt x="16243" y="11921"/>
                    <a:pt x="16243" y="11921"/>
                  </a:cubicBezTo>
                  <a:cubicBezTo>
                    <a:pt x="16243" y="11751"/>
                    <a:pt x="16113" y="11609"/>
                    <a:pt x="15926" y="11609"/>
                  </a:cubicBezTo>
                  <a:cubicBezTo>
                    <a:pt x="15752" y="11609"/>
                    <a:pt x="15608" y="11751"/>
                    <a:pt x="15608" y="11921"/>
                  </a:cubicBezTo>
                  <a:cubicBezTo>
                    <a:pt x="15608" y="14064"/>
                    <a:pt x="15608" y="14064"/>
                    <a:pt x="15608" y="14064"/>
                  </a:cubicBezTo>
                  <a:cubicBezTo>
                    <a:pt x="15608" y="14234"/>
                    <a:pt x="15752" y="14376"/>
                    <a:pt x="15926" y="14376"/>
                  </a:cubicBezTo>
                  <a:cubicBezTo>
                    <a:pt x="16113" y="14376"/>
                    <a:pt x="16243" y="14234"/>
                    <a:pt x="16243" y="14064"/>
                  </a:cubicBezTo>
                  <a:close/>
                  <a:moveTo>
                    <a:pt x="2801" y="16604"/>
                  </a:moveTo>
                  <a:cubicBezTo>
                    <a:pt x="2801" y="15838"/>
                    <a:pt x="2180" y="15228"/>
                    <a:pt x="1401" y="15228"/>
                  </a:cubicBezTo>
                  <a:cubicBezTo>
                    <a:pt x="621" y="15228"/>
                    <a:pt x="0" y="15838"/>
                    <a:pt x="0" y="16604"/>
                  </a:cubicBezTo>
                  <a:cubicBezTo>
                    <a:pt x="0" y="17371"/>
                    <a:pt x="621" y="17981"/>
                    <a:pt x="1401" y="17981"/>
                  </a:cubicBezTo>
                  <a:cubicBezTo>
                    <a:pt x="2180" y="17981"/>
                    <a:pt x="2801" y="17371"/>
                    <a:pt x="2801" y="16604"/>
                  </a:cubicBezTo>
                  <a:close/>
                  <a:moveTo>
                    <a:pt x="2166" y="16604"/>
                  </a:moveTo>
                  <a:cubicBezTo>
                    <a:pt x="2166" y="17016"/>
                    <a:pt x="1819" y="17357"/>
                    <a:pt x="1401" y="17357"/>
                  </a:cubicBezTo>
                  <a:cubicBezTo>
                    <a:pt x="982" y="17357"/>
                    <a:pt x="635" y="17016"/>
                    <a:pt x="635" y="16604"/>
                  </a:cubicBezTo>
                  <a:cubicBezTo>
                    <a:pt x="635" y="16193"/>
                    <a:pt x="982" y="15852"/>
                    <a:pt x="1401" y="15852"/>
                  </a:cubicBezTo>
                  <a:cubicBezTo>
                    <a:pt x="1819" y="15852"/>
                    <a:pt x="2166" y="16193"/>
                    <a:pt x="2166" y="16604"/>
                  </a:cubicBezTo>
                  <a:close/>
                  <a:moveTo>
                    <a:pt x="6440" y="16604"/>
                  </a:moveTo>
                  <a:cubicBezTo>
                    <a:pt x="6440" y="15838"/>
                    <a:pt x="5804" y="15228"/>
                    <a:pt x="5039" y="15228"/>
                  </a:cubicBezTo>
                  <a:cubicBezTo>
                    <a:pt x="4259" y="15228"/>
                    <a:pt x="3624" y="15838"/>
                    <a:pt x="3624" y="16604"/>
                  </a:cubicBezTo>
                  <a:cubicBezTo>
                    <a:pt x="3624" y="17371"/>
                    <a:pt x="4259" y="17981"/>
                    <a:pt x="5039" y="17981"/>
                  </a:cubicBezTo>
                  <a:cubicBezTo>
                    <a:pt x="5804" y="17981"/>
                    <a:pt x="6440" y="17371"/>
                    <a:pt x="6440" y="16604"/>
                  </a:cubicBezTo>
                  <a:close/>
                  <a:moveTo>
                    <a:pt x="5804" y="16604"/>
                  </a:moveTo>
                  <a:cubicBezTo>
                    <a:pt x="5804" y="17016"/>
                    <a:pt x="5458" y="17357"/>
                    <a:pt x="5039" y="17357"/>
                  </a:cubicBezTo>
                  <a:cubicBezTo>
                    <a:pt x="4606" y="17357"/>
                    <a:pt x="4259" y="17016"/>
                    <a:pt x="4259" y="16604"/>
                  </a:cubicBezTo>
                  <a:cubicBezTo>
                    <a:pt x="4259" y="16193"/>
                    <a:pt x="4606" y="15852"/>
                    <a:pt x="5039" y="15852"/>
                  </a:cubicBezTo>
                  <a:cubicBezTo>
                    <a:pt x="5458" y="15852"/>
                    <a:pt x="5804" y="16193"/>
                    <a:pt x="5804" y="16604"/>
                  </a:cubicBezTo>
                  <a:close/>
                  <a:moveTo>
                    <a:pt x="13702" y="16604"/>
                  </a:moveTo>
                  <a:cubicBezTo>
                    <a:pt x="13702" y="15838"/>
                    <a:pt x="13081" y="15228"/>
                    <a:pt x="12302" y="15228"/>
                  </a:cubicBezTo>
                  <a:cubicBezTo>
                    <a:pt x="11522" y="15228"/>
                    <a:pt x="10887" y="15838"/>
                    <a:pt x="10887" y="16604"/>
                  </a:cubicBezTo>
                  <a:cubicBezTo>
                    <a:pt x="10887" y="17371"/>
                    <a:pt x="11522" y="17981"/>
                    <a:pt x="12302" y="17981"/>
                  </a:cubicBezTo>
                  <a:cubicBezTo>
                    <a:pt x="13081" y="17981"/>
                    <a:pt x="13702" y="17371"/>
                    <a:pt x="13702" y="16604"/>
                  </a:cubicBezTo>
                  <a:close/>
                  <a:moveTo>
                    <a:pt x="13067" y="16604"/>
                  </a:moveTo>
                  <a:cubicBezTo>
                    <a:pt x="13067" y="17016"/>
                    <a:pt x="12720" y="17357"/>
                    <a:pt x="12302" y="17357"/>
                  </a:cubicBezTo>
                  <a:cubicBezTo>
                    <a:pt x="11868" y="17357"/>
                    <a:pt x="11522" y="17016"/>
                    <a:pt x="11522" y="16604"/>
                  </a:cubicBezTo>
                  <a:cubicBezTo>
                    <a:pt x="11522" y="16193"/>
                    <a:pt x="11868" y="15852"/>
                    <a:pt x="12302" y="15852"/>
                  </a:cubicBezTo>
                  <a:cubicBezTo>
                    <a:pt x="12720" y="15852"/>
                    <a:pt x="13067" y="16193"/>
                    <a:pt x="13067" y="16604"/>
                  </a:cubicBezTo>
                  <a:close/>
                  <a:moveTo>
                    <a:pt x="8981" y="17669"/>
                  </a:moveTo>
                  <a:cubicBezTo>
                    <a:pt x="8981" y="15540"/>
                    <a:pt x="8981" y="15540"/>
                    <a:pt x="8981" y="15540"/>
                  </a:cubicBezTo>
                  <a:cubicBezTo>
                    <a:pt x="8981" y="15356"/>
                    <a:pt x="8836" y="15228"/>
                    <a:pt x="8663" y="15228"/>
                  </a:cubicBezTo>
                  <a:cubicBezTo>
                    <a:pt x="8490" y="15228"/>
                    <a:pt x="8345" y="15356"/>
                    <a:pt x="8345" y="15540"/>
                  </a:cubicBezTo>
                  <a:cubicBezTo>
                    <a:pt x="8345" y="17669"/>
                    <a:pt x="8345" y="17669"/>
                    <a:pt x="8345" y="17669"/>
                  </a:cubicBezTo>
                  <a:cubicBezTo>
                    <a:pt x="8345" y="17853"/>
                    <a:pt x="8490" y="17981"/>
                    <a:pt x="8663" y="17981"/>
                  </a:cubicBezTo>
                  <a:cubicBezTo>
                    <a:pt x="8836" y="17981"/>
                    <a:pt x="8981" y="17853"/>
                    <a:pt x="8981" y="17669"/>
                  </a:cubicBezTo>
                  <a:close/>
                  <a:moveTo>
                    <a:pt x="16243" y="17669"/>
                  </a:moveTo>
                  <a:cubicBezTo>
                    <a:pt x="16243" y="15540"/>
                    <a:pt x="16243" y="15540"/>
                    <a:pt x="16243" y="15540"/>
                  </a:cubicBezTo>
                  <a:cubicBezTo>
                    <a:pt x="16243" y="15356"/>
                    <a:pt x="16113" y="15228"/>
                    <a:pt x="15926" y="15228"/>
                  </a:cubicBezTo>
                  <a:cubicBezTo>
                    <a:pt x="15752" y="15228"/>
                    <a:pt x="15608" y="15356"/>
                    <a:pt x="15608" y="15540"/>
                  </a:cubicBezTo>
                  <a:cubicBezTo>
                    <a:pt x="15608" y="17669"/>
                    <a:pt x="15608" y="17669"/>
                    <a:pt x="15608" y="17669"/>
                  </a:cubicBezTo>
                  <a:cubicBezTo>
                    <a:pt x="15608" y="17853"/>
                    <a:pt x="15752" y="17981"/>
                    <a:pt x="15926" y="17981"/>
                  </a:cubicBezTo>
                  <a:cubicBezTo>
                    <a:pt x="16113" y="17981"/>
                    <a:pt x="16243" y="17853"/>
                    <a:pt x="16243" y="17669"/>
                  </a:cubicBezTo>
                  <a:close/>
                  <a:moveTo>
                    <a:pt x="6440" y="20223"/>
                  </a:moveTo>
                  <a:cubicBezTo>
                    <a:pt x="6440" y="19457"/>
                    <a:pt x="5804" y="18833"/>
                    <a:pt x="5039" y="18833"/>
                  </a:cubicBezTo>
                  <a:cubicBezTo>
                    <a:pt x="4259" y="18833"/>
                    <a:pt x="3624" y="19457"/>
                    <a:pt x="3624" y="20223"/>
                  </a:cubicBezTo>
                  <a:cubicBezTo>
                    <a:pt x="3624" y="20976"/>
                    <a:pt x="4259" y="21600"/>
                    <a:pt x="5039" y="21600"/>
                  </a:cubicBezTo>
                  <a:cubicBezTo>
                    <a:pt x="5804" y="21600"/>
                    <a:pt x="6440" y="20976"/>
                    <a:pt x="6440" y="20223"/>
                  </a:cubicBezTo>
                  <a:close/>
                  <a:moveTo>
                    <a:pt x="5804" y="20223"/>
                  </a:moveTo>
                  <a:cubicBezTo>
                    <a:pt x="5804" y="20635"/>
                    <a:pt x="5458" y="20976"/>
                    <a:pt x="5039" y="20976"/>
                  </a:cubicBezTo>
                  <a:cubicBezTo>
                    <a:pt x="4606" y="20976"/>
                    <a:pt x="4259" y="20635"/>
                    <a:pt x="4259" y="20223"/>
                  </a:cubicBezTo>
                  <a:cubicBezTo>
                    <a:pt x="4259" y="19798"/>
                    <a:pt x="4606" y="19457"/>
                    <a:pt x="5039" y="19457"/>
                  </a:cubicBezTo>
                  <a:cubicBezTo>
                    <a:pt x="5458" y="19457"/>
                    <a:pt x="5804" y="19798"/>
                    <a:pt x="5804" y="20223"/>
                  </a:cubicBezTo>
                  <a:close/>
                  <a:moveTo>
                    <a:pt x="17341" y="20223"/>
                  </a:moveTo>
                  <a:cubicBezTo>
                    <a:pt x="17341" y="19457"/>
                    <a:pt x="16705" y="18833"/>
                    <a:pt x="15926" y="18833"/>
                  </a:cubicBezTo>
                  <a:cubicBezTo>
                    <a:pt x="15160" y="18833"/>
                    <a:pt x="14525" y="19457"/>
                    <a:pt x="14525" y="20223"/>
                  </a:cubicBezTo>
                  <a:cubicBezTo>
                    <a:pt x="14525" y="20976"/>
                    <a:pt x="15160" y="21600"/>
                    <a:pt x="15926" y="21600"/>
                  </a:cubicBezTo>
                  <a:cubicBezTo>
                    <a:pt x="16705" y="21600"/>
                    <a:pt x="17341" y="20976"/>
                    <a:pt x="17341" y="20223"/>
                  </a:cubicBezTo>
                  <a:close/>
                  <a:moveTo>
                    <a:pt x="16705" y="20223"/>
                  </a:moveTo>
                  <a:cubicBezTo>
                    <a:pt x="16705" y="20635"/>
                    <a:pt x="16359" y="20976"/>
                    <a:pt x="15926" y="20976"/>
                  </a:cubicBezTo>
                  <a:cubicBezTo>
                    <a:pt x="15507" y="20976"/>
                    <a:pt x="15160" y="20635"/>
                    <a:pt x="15160" y="20223"/>
                  </a:cubicBezTo>
                  <a:cubicBezTo>
                    <a:pt x="15160" y="19798"/>
                    <a:pt x="15507" y="19457"/>
                    <a:pt x="15926" y="19457"/>
                  </a:cubicBezTo>
                  <a:cubicBezTo>
                    <a:pt x="16359" y="19457"/>
                    <a:pt x="16705" y="19798"/>
                    <a:pt x="16705" y="20223"/>
                  </a:cubicBezTo>
                  <a:close/>
                  <a:moveTo>
                    <a:pt x="8981" y="21288"/>
                  </a:moveTo>
                  <a:cubicBezTo>
                    <a:pt x="8981" y="19145"/>
                    <a:pt x="8981" y="19145"/>
                    <a:pt x="8981" y="19145"/>
                  </a:cubicBezTo>
                  <a:cubicBezTo>
                    <a:pt x="8981" y="18975"/>
                    <a:pt x="8836" y="18833"/>
                    <a:pt x="8663" y="18833"/>
                  </a:cubicBezTo>
                  <a:cubicBezTo>
                    <a:pt x="8490" y="18833"/>
                    <a:pt x="8345" y="18975"/>
                    <a:pt x="8345" y="19145"/>
                  </a:cubicBezTo>
                  <a:cubicBezTo>
                    <a:pt x="8345" y="21288"/>
                    <a:pt x="8345" y="21288"/>
                    <a:pt x="8345" y="21288"/>
                  </a:cubicBezTo>
                  <a:cubicBezTo>
                    <a:pt x="8345" y="21458"/>
                    <a:pt x="8490" y="21600"/>
                    <a:pt x="8663" y="21600"/>
                  </a:cubicBezTo>
                  <a:cubicBezTo>
                    <a:pt x="8836" y="21600"/>
                    <a:pt x="8981" y="21458"/>
                    <a:pt x="8981" y="21288"/>
                  </a:cubicBezTo>
                  <a:close/>
                  <a:moveTo>
                    <a:pt x="1718" y="21288"/>
                  </a:moveTo>
                  <a:cubicBezTo>
                    <a:pt x="1718" y="19145"/>
                    <a:pt x="1718" y="19145"/>
                    <a:pt x="1718" y="19145"/>
                  </a:cubicBezTo>
                  <a:cubicBezTo>
                    <a:pt x="1718" y="18975"/>
                    <a:pt x="1574" y="18833"/>
                    <a:pt x="1401" y="18833"/>
                  </a:cubicBezTo>
                  <a:cubicBezTo>
                    <a:pt x="1227" y="18833"/>
                    <a:pt x="1083" y="18975"/>
                    <a:pt x="1083" y="19145"/>
                  </a:cubicBezTo>
                  <a:cubicBezTo>
                    <a:pt x="1083" y="21288"/>
                    <a:pt x="1083" y="21288"/>
                    <a:pt x="1083" y="21288"/>
                  </a:cubicBezTo>
                  <a:cubicBezTo>
                    <a:pt x="1083" y="21458"/>
                    <a:pt x="1227" y="21600"/>
                    <a:pt x="1401" y="21600"/>
                  </a:cubicBezTo>
                  <a:cubicBezTo>
                    <a:pt x="1574" y="21600"/>
                    <a:pt x="1718" y="21458"/>
                    <a:pt x="1718" y="21288"/>
                  </a:cubicBezTo>
                  <a:close/>
                  <a:moveTo>
                    <a:pt x="12619" y="21288"/>
                  </a:moveTo>
                  <a:cubicBezTo>
                    <a:pt x="12619" y="19145"/>
                    <a:pt x="12619" y="19145"/>
                    <a:pt x="12619" y="19145"/>
                  </a:cubicBezTo>
                  <a:cubicBezTo>
                    <a:pt x="12619" y="18975"/>
                    <a:pt x="12475" y="18833"/>
                    <a:pt x="12302" y="18833"/>
                  </a:cubicBezTo>
                  <a:cubicBezTo>
                    <a:pt x="12128" y="18833"/>
                    <a:pt x="11984" y="18975"/>
                    <a:pt x="11984" y="19145"/>
                  </a:cubicBezTo>
                  <a:cubicBezTo>
                    <a:pt x="11984" y="21288"/>
                    <a:pt x="11984" y="21288"/>
                    <a:pt x="11984" y="21288"/>
                  </a:cubicBezTo>
                  <a:cubicBezTo>
                    <a:pt x="11984" y="21458"/>
                    <a:pt x="12128" y="21600"/>
                    <a:pt x="12302" y="21600"/>
                  </a:cubicBezTo>
                  <a:cubicBezTo>
                    <a:pt x="12475" y="21600"/>
                    <a:pt x="12619" y="21458"/>
                    <a:pt x="12619" y="21288"/>
                  </a:cubicBezTo>
                  <a:close/>
                  <a:moveTo>
                    <a:pt x="19882" y="14064"/>
                  </a:moveTo>
                  <a:cubicBezTo>
                    <a:pt x="19882" y="11921"/>
                    <a:pt x="19882" y="11921"/>
                    <a:pt x="19882" y="11921"/>
                  </a:cubicBezTo>
                  <a:cubicBezTo>
                    <a:pt x="19882" y="11751"/>
                    <a:pt x="19737" y="11609"/>
                    <a:pt x="19564" y="11609"/>
                  </a:cubicBezTo>
                  <a:cubicBezTo>
                    <a:pt x="19391" y="11609"/>
                    <a:pt x="19247" y="11751"/>
                    <a:pt x="19247" y="11921"/>
                  </a:cubicBezTo>
                  <a:cubicBezTo>
                    <a:pt x="19247" y="14064"/>
                    <a:pt x="19247" y="14064"/>
                    <a:pt x="19247" y="14064"/>
                  </a:cubicBezTo>
                  <a:cubicBezTo>
                    <a:pt x="19247" y="14234"/>
                    <a:pt x="19391" y="14376"/>
                    <a:pt x="19564" y="14376"/>
                  </a:cubicBezTo>
                  <a:cubicBezTo>
                    <a:pt x="19737" y="14376"/>
                    <a:pt x="19882" y="14234"/>
                    <a:pt x="19882" y="14064"/>
                  </a:cubicBezTo>
                  <a:close/>
                  <a:moveTo>
                    <a:pt x="20965" y="16604"/>
                  </a:moveTo>
                  <a:cubicBezTo>
                    <a:pt x="20965" y="15838"/>
                    <a:pt x="20344" y="15228"/>
                    <a:pt x="19564" y="15228"/>
                  </a:cubicBezTo>
                  <a:cubicBezTo>
                    <a:pt x="18784" y="15228"/>
                    <a:pt x="18164" y="15838"/>
                    <a:pt x="18164" y="16604"/>
                  </a:cubicBezTo>
                  <a:cubicBezTo>
                    <a:pt x="18164" y="17371"/>
                    <a:pt x="18784" y="17981"/>
                    <a:pt x="19564" y="17981"/>
                  </a:cubicBezTo>
                  <a:cubicBezTo>
                    <a:pt x="20344" y="17981"/>
                    <a:pt x="20965" y="17371"/>
                    <a:pt x="20965" y="16604"/>
                  </a:cubicBezTo>
                  <a:close/>
                  <a:moveTo>
                    <a:pt x="20329" y="16604"/>
                  </a:moveTo>
                  <a:cubicBezTo>
                    <a:pt x="20329" y="17016"/>
                    <a:pt x="19983" y="17357"/>
                    <a:pt x="19564" y="17357"/>
                  </a:cubicBezTo>
                  <a:cubicBezTo>
                    <a:pt x="19145" y="17357"/>
                    <a:pt x="18799" y="17016"/>
                    <a:pt x="18799" y="16604"/>
                  </a:cubicBezTo>
                  <a:cubicBezTo>
                    <a:pt x="18799" y="16193"/>
                    <a:pt x="19145" y="15852"/>
                    <a:pt x="19564" y="15852"/>
                  </a:cubicBezTo>
                  <a:cubicBezTo>
                    <a:pt x="19983" y="15852"/>
                    <a:pt x="20329" y="16193"/>
                    <a:pt x="20329" y="16604"/>
                  </a:cubicBezTo>
                  <a:close/>
                  <a:moveTo>
                    <a:pt x="19882" y="21288"/>
                  </a:moveTo>
                  <a:cubicBezTo>
                    <a:pt x="19882" y="19145"/>
                    <a:pt x="19882" y="19145"/>
                    <a:pt x="19882" y="19145"/>
                  </a:cubicBezTo>
                  <a:cubicBezTo>
                    <a:pt x="19882" y="18975"/>
                    <a:pt x="19737" y="18833"/>
                    <a:pt x="19564" y="18833"/>
                  </a:cubicBezTo>
                  <a:cubicBezTo>
                    <a:pt x="19391" y="18833"/>
                    <a:pt x="19247" y="18975"/>
                    <a:pt x="19247" y="19145"/>
                  </a:cubicBezTo>
                  <a:cubicBezTo>
                    <a:pt x="19247" y="21288"/>
                    <a:pt x="19247" y="21288"/>
                    <a:pt x="19247" y="21288"/>
                  </a:cubicBezTo>
                  <a:cubicBezTo>
                    <a:pt x="19247" y="21458"/>
                    <a:pt x="19391" y="21600"/>
                    <a:pt x="19564" y="21600"/>
                  </a:cubicBezTo>
                  <a:cubicBezTo>
                    <a:pt x="19737" y="21600"/>
                    <a:pt x="19882" y="21458"/>
                    <a:pt x="19882" y="21288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8"/>
          <p:cNvGrpSpPr/>
          <p:nvPr/>
        </p:nvGrpSpPr>
        <p:grpSpPr>
          <a:xfrm>
            <a:off x="3232594" y="3518917"/>
            <a:ext cx="758001" cy="655895"/>
            <a:chOff x="0" y="-1"/>
            <a:chExt cx="758000" cy="655893"/>
          </a:xfrm>
        </p:grpSpPr>
        <p:sp>
          <p:nvSpPr>
            <p:cNvPr id="66" name="Google Shape;66;p8"/>
            <p:cNvSpPr/>
            <p:nvPr/>
          </p:nvSpPr>
          <p:spPr>
            <a:xfrm>
              <a:off x="0" y="-1"/>
              <a:ext cx="758000" cy="655893"/>
            </a:xfrm>
            <a:custGeom>
              <a:rect b="b" l="l" r="r" t="t"/>
              <a:pathLst>
                <a:path extrusionOk="0" h="21600" w="21600">
                  <a:moveTo>
                    <a:pt x="5207" y="5918"/>
                  </a:moveTo>
                  <a:cubicBezTo>
                    <a:pt x="5136" y="5918"/>
                    <a:pt x="5075" y="5894"/>
                    <a:pt x="5034" y="5835"/>
                  </a:cubicBezTo>
                  <a:cubicBezTo>
                    <a:pt x="4688" y="5365"/>
                    <a:pt x="4200" y="5094"/>
                    <a:pt x="3671" y="5094"/>
                  </a:cubicBezTo>
                  <a:cubicBezTo>
                    <a:pt x="3142" y="5094"/>
                    <a:pt x="2644" y="5365"/>
                    <a:pt x="2308" y="5835"/>
                  </a:cubicBezTo>
                  <a:cubicBezTo>
                    <a:pt x="2227" y="5941"/>
                    <a:pt x="2085" y="5953"/>
                    <a:pt x="1993" y="5859"/>
                  </a:cubicBezTo>
                  <a:cubicBezTo>
                    <a:pt x="1902" y="5776"/>
                    <a:pt x="1892" y="5612"/>
                    <a:pt x="1963" y="5494"/>
                  </a:cubicBezTo>
                  <a:cubicBezTo>
                    <a:pt x="2390" y="4918"/>
                    <a:pt x="3010" y="4576"/>
                    <a:pt x="3671" y="4576"/>
                  </a:cubicBezTo>
                  <a:cubicBezTo>
                    <a:pt x="4332" y="4576"/>
                    <a:pt x="4953" y="4918"/>
                    <a:pt x="5369" y="5494"/>
                  </a:cubicBezTo>
                  <a:cubicBezTo>
                    <a:pt x="5451" y="5612"/>
                    <a:pt x="5441" y="5776"/>
                    <a:pt x="5349" y="5859"/>
                  </a:cubicBezTo>
                  <a:cubicBezTo>
                    <a:pt x="5308" y="5906"/>
                    <a:pt x="5247" y="5918"/>
                    <a:pt x="5207" y="5918"/>
                  </a:cubicBezTo>
                  <a:close/>
                  <a:moveTo>
                    <a:pt x="10108" y="5859"/>
                  </a:moveTo>
                  <a:cubicBezTo>
                    <a:pt x="10200" y="5776"/>
                    <a:pt x="10210" y="5612"/>
                    <a:pt x="10129" y="5494"/>
                  </a:cubicBezTo>
                  <a:cubicBezTo>
                    <a:pt x="9712" y="4918"/>
                    <a:pt x="9092" y="4576"/>
                    <a:pt x="8431" y="4576"/>
                  </a:cubicBezTo>
                  <a:cubicBezTo>
                    <a:pt x="7769" y="4576"/>
                    <a:pt x="7149" y="4918"/>
                    <a:pt x="6722" y="5494"/>
                  </a:cubicBezTo>
                  <a:cubicBezTo>
                    <a:pt x="6651" y="5612"/>
                    <a:pt x="6661" y="5776"/>
                    <a:pt x="6753" y="5859"/>
                  </a:cubicBezTo>
                  <a:cubicBezTo>
                    <a:pt x="6844" y="5953"/>
                    <a:pt x="6986" y="5941"/>
                    <a:pt x="7068" y="5835"/>
                  </a:cubicBezTo>
                  <a:cubicBezTo>
                    <a:pt x="7403" y="5365"/>
                    <a:pt x="7902" y="5094"/>
                    <a:pt x="8431" y="5094"/>
                  </a:cubicBezTo>
                  <a:cubicBezTo>
                    <a:pt x="8959" y="5094"/>
                    <a:pt x="9447" y="5365"/>
                    <a:pt x="9793" y="5835"/>
                  </a:cubicBezTo>
                  <a:cubicBezTo>
                    <a:pt x="9834" y="5894"/>
                    <a:pt x="9895" y="5918"/>
                    <a:pt x="9966" y="5918"/>
                  </a:cubicBezTo>
                  <a:cubicBezTo>
                    <a:pt x="10017" y="5918"/>
                    <a:pt x="10068" y="5906"/>
                    <a:pt x="10108" y="5859"/>
                  </a:cubicBezTo>
                  <a:close/>
                  <a:moveTo>
                    <a:pt x="14868" y="5859"/>
                  </a:moveTo>
                  <a:cubicBezTo>
                    <a:pt x="14959" y="5776"/>
                    <a:pt x="14969" y="5612"/>
                    <a:pt x="14898" y="5494"/>
                  </a:cubicBezTo>
                  <a:cubicBezTo>
                    <a:pt x="14471" y="4918"/>
                    <a:pt x="13851" y="4576"/>
                    <a:pt x="13190" y="4576"/>
                  </a:cubicBezTo>
                  <a:cubicBezTo>
                    <a:pt x="12529" y="4576"/>
                    <a:pt x="11908" y="4918"/>
                    <a:pt x="11492" y="5494"/>
                  </a:cubicBezTo>
                  <a:cubicBezTo>
                    <a:pt x="11410" y="5612"/>
                    <a:pt x="11420" y="5776"/>
                    <a:pt x="11512" y="5859"/>
                  </a:cubicBezTo>
                  <a:cubicBezTo>
                    <a:pt x="11614" y="5953"/>
                    <a:pt x="11746" y="5941"/>
                    <a:pt x="11827" y="5835"/>
                  </a:cubicBezTo>
                  <a:cubicBezTo>
                    <a:pt x="12173" y="5365"/>
                    <a:pt x="12661" y="5094"/>
                    <a:pt x="13190" y="5094"/>
                  </a:cubicBezTo>
                  <a:cubicBezTo>
                    <a:pt x="13719" y="5094"/>
                    <a:pt x="14217" y="5365"/>
                    <a:pt x="14553" y="5835"/>
                  </a:cubicBezTo>
                  <a:cubicBezTo>
                    <a:pt x="14593" y="5894"/>
                    <a:pt x="14654" y="5918"/>
                    <a:pt x="14725" y="5918"/>
                  </a:cubicBezTo>
                  <a:cubicBezTo>
                    <a:pt x="14776" y="5918"/>
                    <a:pt x="14827" y="5906"/>
                    <a:pt x="14868" y="5859"/>
                  </a:cubicBezTo>
                  <a:close/>
                  <a:moveTo>
                    <a:pt x="19627" y="5859"/>
                  </a:moveTo>
                  <a:cubicBezTo>
                    <a:pt x="19719" y="5776"/>
                    <a:pt x="19729" y="5612"/>
                    <a:pt x="19658" y="5494"/>
                  </a:cubicBezTo>
                  <a:cubicBezTo>
                    <a:pt x="19231" y="4918"/>
                    <a:pt x="18610" y="4576"/>
                    <a:pt x="17949" y="4576"/>
                  </a:cubicBezTo>
                  <a:cubicBezTo>
                    <a:pt x="17288" y="4576"/>
                    <a:pt x="16668" y="4918"/>
                    <a:pt x="16251" y="5494"/>
                  </a:cubicBezTo>
                  <a:cubicBezTo>
                    <a:pt x="16169" y="5612"/>
                    <a:pt x="16180" y="5776"/>
                    <a:pt x="16271" y="5859"/>
                  </a:cubicBezTo>
                  <a:cubicBezTo>
                    <a:pt x="16373" y="5953"/>
                    <a:pt x="16515" y="5941"/>
                    <a:pt x="16586" y="5835"/>
                  </a:cubicBezTo>
                  <a:cubicBezTo>
                    <a:pt x="16932" y="5365"/>
                    <a:pt x="17420" y="5094"/>
                    <a:pt x="17949" y="5094"/>
                  </a:cubicBezTo>
                  <a:cubicBezTo>
                    <a:pt x="18478" y="5094"/>
                    <a:pt x="18976" y="5365"/>
                    <a:pt x="19312" y="5835"/>
                  </a:cubicBezTo>
                  <a:cubicBezTo>
                    <a:pt x="19353" y="5894"/>
                    <a:pt x="19424" y="5918"/>
                    <a:pt x="19485" y="5918"/>
                  </a:cubicBezTo>
                  <a:cubicBezTo>
                    <a:pt x="19536" y="5918"/>
                    <a:pt x="19586" y="5906"/>
                    <a:pt x="19627" y="5859"/>
                  </a:cubicBezTo>
                  <a:close/>
                  <a:moveTo>
                    <a:pt x="7729" y="3576"/>
                  </a:moveTo>
                  <a:cubicBezTo>
                    <a:pt x="7820" y="3482"/>
                    <a:pt x="7831" y="3318"/>
                    <a:pt x="7749" y="3212"/>
                  </a:cubicBezTo>
                  <a:cubicBezTo>
                    <a:pt x="7332" y="2624"/>
                    <a:pt x="6712" y="2294"/>
                    <a:pt x="6051" y="2294"/>
                  </a:cubicBezTo>
                  <a:cubicBezTo>
                    <a:pt x="5390" y="2294"/>
                    <a:pt x="4769" y="2624"/>
                    <a:pt x="4342" y="3212"/>
                  </a:cubicBezTo>
                  <a:cubicBezTo>
                    <a:pt x="4271" y="3318"/>
                    <a:pt x="4281" y="3482"/>
                    <a:pt x="4373" y="3576"/>
                  </a:cubicBezTo>
                  <a:cubicBezTo>
                    <a:pt x="4464" y="3671"/>
                    <a:pt x="4607" y="3647"/>
                    <a:pt x="4688" y="3541"/>
                  </a:cubicBezTo>
                  <a:cubicBezTo>
                    <a:pt x="5024" y="3082"/>
                    <a:pt x="5522" y="2812"/>
                    <a:pt x="6051" y="2812"/>
                  </a:cubicBezTo>
                  <a:cubicBezTo>
                    <a:pt x="6580" y="2812"/>
                    <a:pt x="7068" y="3082"/>
                    <a:pt x="7414" y="3541"/>
                  </a:cubicBezTo>
                  <a:cubicBezTo>
                    <a:pt x="7454" y="3600"/>
                    <a:pt x="7515" y="3635"/>
                    <a:pt x="7586" y="3635"/>
                  </a:cubicBezTo>
                  <a:cubicBezTo>
                    <a:pt x="7637" y="3635"/>
                    <a:pt x="7688" y="3612"/>
                    <a:pt x="7729" y="3576"/>
                  </a:cubicBezTo>
                  <a:close/>
                  <a:moveTo>
                    <a:pt x="12488" y="3576"/>
                  </a:moveTo>
                  <a:cubicBezTo>
                    <a:pt x="12580" y="3482"/>
                    <a:pt x="12590" y="3318"/>
                    <a:pt x="12508" y="3212"/>
                  </a:cubicBezTo>
                  <a:cubicBezTo>
                    <a:pt x="12092" y="2624"/>
                    <a:pt x="11471" y="2294"/>
                    <a:pt x="10810" y="2294"/>
                  </a:cubicBezTo>
                  <a:cubicBezTo>
                    <a:pt x="10149" y="2294"/>
                    <a:pt x="9529" y="2624"/>
                    <a:pt x="9112" y="3212"/>
                  </a:cubicBezTo>
                  <a:cubicBezTo>
                    <a:pt x="9031" y="3318"/>
                    <a:pt x="9041" y="3482"/>
                    <a:pt x="9132" y="3576"/>
                  </a:cubicBezTo>
                  <a:cubicBezTo>
                    <a:pt x="9234" y="3671"/>
                    <a:pt x="9366" y="3647"/>
                    <a:pt x="9447" y="3541"/>
                  </a:cubicBezTo>
                  <a:cubicBezTo>
                    <a:pt x="9793" y="3082"/>
                    <a:pt x="10281" y="2812"/>
                    <a:pt x="10810" y="2812"/>
                  </a:cubicBezTo>
                  <a:cubicBezTo>
                    <a:pt x="11339" y="2812"/>
                    <a:pt x="11827" y="3082"/>
                    <a:pt x="12173" y="3541"/>
                  </a:cubicBezTo>
                  <a:cubicBezTo>
                    <a:pt x="12214" y="3600"/>
                    <a:pt x="12275" y="3635"/>
                    <a:pt x="12346" y="3635"/>
                  </a:cubicBezTo>
                  <a:cubicBezTo>
                    <a:pt x="12397" y="3635"/>
                    <a:pt x="12447" y="3612"/>
                    <a:pt x="12488" y="3576"/>
                  </a:cubicBezTo>
                  <a:close/>
                  <a:moveTo>
                    <a:pt x="17247" y="3576"/>
                  </a:moveTo>
                  <a:cubicBezTo>
                    <a:pt x="17339" y="3482"/>
                    <a:pt x="17349" y="3318"/>
                    <a:pt x="17278" y="3212"/>
                  </a:cubicBezTo>
                  <a:cubicBezTo>
                    <a:pt x="16851" y="2624"/>
                    <a:pt x="16231" y="2294"/>
                    <a:pt x="15569" y="2294"/>
                  </a:cubicBezTo>
                  <a:cubicBezTo>
                    <a:pt x="14908" y="2294"/>
                    <a:pt x="14288" y="2624"/>
                    <a:pt x="13871" y="3212"/>
                  </a:cubicBezTo>
                  <a:cubicBezTo>
                    <a:pt x="13790" y="3318"/>
                    <a:pt x="13800" y="3482"/>
                    <a:pt x="13892" y="3576"/>
                  </a:cubicBezTo>
                  <a:cubicBezTo>
                    <a:pt x="13993" y="3671"/>
                    <a:pt x="14125" y="3647"/>
                    <a:pt x="14207" y="3541"/>
                  </a:cubicBezTo>
                  <a:cubicBezTo>
                    <a:pt x="14553" y="3082"/>
                    <a:pt x="15041" y="2812"/>
                    <a:pt x="15569" y="2812"/>
                  </a:cubicBezTo>
                  <a:cubicBezTo>
                    <a:pt x="16098" y="2812"/>
                    <a:pt x="16597" y="3082"/>
                    <a:pt x="16932" y="3541"/>
                  </a:cubicBezTo>
                  <a:cubicBezTo>
                    <a:pt x="16973" y="3600"/>
                    <a:pt x="17034" y="3635"/>
                    <a:pt x="17105" y="3635"/>
                  </a:cubicBezTo>
                  <a:cubicBezTo>
                    <a:pt x="17156" y="3635"/>
                    <a:pt x="17207" y="3612"/>
                    <a:pt x="17247" y="3576"/>
                  </a:cubicBezTo>
                  <a:close/>
                  <a:moveTo>
                    <a:pt x="10108" y="1282"/>
                  </a:moveTo>
                  <a:cubicBezTo>
                    <a:pt x="10200" y="1188"/>
                    <a:pt x="10210" y="1035"/>
                    <a:pt x="10129" y="918"/>
                  </a:cubicBezTo>
                  <a:cubicBezTo>
                    <a:pt x="9712" y="341"/>
                    <a:pt x="9092" y="0"/>
                    <a:pt x="8431" y="0"/>
                  </a:cubicBezTo>
                  <a:cubicBezTo>
                    <a:pt x="7769" y="0"/>
                    <a:pt x="7149" y="341"/>
                    <a:pt x="6722" y="918"/>
                  </a:cubicBezTo>
                  <a:cubicBezTo>
                    <a:pt x="6651" y="1035"/>
                    <a:pt x="6661" y="1188"/>
                    <a:pt x="6753" y="1282"/>
                  </a:cubicBezTo>
                  <a:cubicBezTo>
                    <a:pt x="6844" y="1376"/>
                    <a:pt x="6986" y="1365"/>
                    <a:pt x="7068" y="1259"/>
                  </a:cubicBezTo>
                  <a:cubicBezTo>
                    <a:pt x="7403" y="788"/>
                    <a:pt x="7902" y="518"/>
                    <a:pt x="8431" y="518"/>
                  </a:cubicBezTo>
                  <a:cubicBezTo>
                    <a:pt x="8959" y="518"/>
                    <a:pt x="9447" y="788"/>
                    <a:pt x="9793" y="1259"/>
                  </a:cubicBezTo>
                  <a:cubicBezTo>
                    <a:pt x="9834" y="1318"/>
                    <a:pt x="9895" y="1341"/>
                    <a:pt x="9966" y="1341"/>
                  </a:cubicBezTo>
                  <a:cubicBezTo>
                    <a:pt x="10017" y="1341"/>
                    <a:pt x="10068" y="1329"/>
                    <a:pt x="10108" y="1282"/>
                  </a:cubicBezTo>
                  <a:close/>
                  <a:moveTo>
                    <a:pt x="14868" y="1282"/>
                  </a:moveTo>
                  <a:cubicBezTo>
                    <a:pt x="14959" y="1188"/>
                    <a:pt x="14969" y="1035"/>
                    <a:pt x="14898" y="918"/>
                  </a:cubicBezTo>
                  <a:cubicBezTo>
                    <a:pt x="14471" y="341"/>
                    <a:pt x="13851" y="0"/>
                    <a:pt x="13190" y="0"/>
                  </a:cubicBezTo>
                  <a:cubicBezTo>
                    <a:pt x="12529" y="0"/>
                    <a:pt x="11908" y="341"/>
                    <a:pt x="11492" y="918"/>
                  </a:cubicBezTo>
                  <a:cubicBezTo>
                    <a:pt x="11410" y="1035"/>
                    <a:pt x="11420" y="1188"/>
                    <a:pt x="11512" y="1282"/>
                  </a:cubicBezTo>
                  <a:cubicBezTo>
                    <a:pt x="11614" y="1376"/>
                    <a:pt x="11746" y="1365"/>
                    <a:pt x="11827" y="1259"/>
                  </a:cubicBezTo>
                  <a:cubicBezTo>
                    <a:pt x="12173" y="788"/>
                    <a:pt x="12661" y="518"/>
                    <a:pt x="13190" y="518"/>
                  </a:cubicBezTo>
                  <a:cubicBezTo>
                    <a:pt x="13719" y="518"/>
                    <a:pt x="14217" y="788"/>
                    <a:pt x="14553" y="1259"/>
                  </a:cubicBezTo>
                  <a:cubicBezTo>
                    <a:pt x="14593" y="1318"/>
                    <a:pt x="14654" y="1341"/>
                    <a:pt x="14725" y="1341"/>
                  </a:cubicBezTo>
                  <a:cubicBezTo>
                    <a:pt x="14776" y="1341"/>
                    <a:pt x="14827" y="1329"/>
                    <a:pt x="14868" y="1282"/>
                  </a:cubicBezTo>
                  <a:close/>
                  <a:moveTo>
                    <a:pt x="20949" y="7788"/>
                  </a:moveTo>
                  <a:cubicBezTo>
                    <a:pt x="20522" y="7200"/>
                    <a:pt x="19902" y="6871"/>
                    <a:pt x="19251" y="6871"/>
                  </a:cubicBezTo>
                  <a:cubicBezTo>
                    <a:pt x="18702" y="6871"/>
                    <a:pt x="18183" y="7094"/>
                    <a:pt x="17786" y="7506"/>
                  </a:cubicBezTo>
                  <a:cubicBezTo>
                    <a:pt x="17898" y="7612"/>
                    <a:pt x="18010" y="7729"/>
                    <a:pt x="18112" y="7847"/>
                  </a:cubicBezTo>
                  <a:cubicBezTo>
                    <a:pt x="18112" y="7847"/>
                    <a:pt x="18112" y="7859"/>
                    <a:pt x="18112" y="7859"/>
                  </a:cubicBezTo>
                  <a:cubicBezTo>
                    <a:pt x="18437" y="7553"/>
                    <a:pt x="18834" y="7388"/>
                    <a:pt x="19251" y="7388"/>
                  </a:cubicBezTo>
                  <a:cubicBezTo>
                    <a:pt x="19769" y="7388"/>
                    <a:pt x="20268" y="7659"/>
                    <a:pt x="20603" y="8118"/>
                  </a:cubicBezTo>
                  <a:cubicBezTo>
                    <a:pt x="20654" y="8176"/>
                    <a:pt x="20715" y="8212"/>
                    <a:pt x="20776" y="8212"/>
                  </a:cubicBezTo>
                  <a:cubicBezTo>
                    <a:pt x="20827" y="8212"/>
                    <a:pt x="20878" y="8188"/>
                    <a:pt x="20919" y="8153"/>
                  </a:cubicBezTo>
                  <a:cubicBezTo>
                    <a:pt x="21020" y="8059"/>
                    <a:pt x="21031" y="7894"/>
                    <a:pt x="20949" y="7788"/>
                  </a:cubicBezTo>
                  <a:close/>
                  <a:moveTo>
                    <a:pt x="3834" y="7506"/>
                  </a:moveTo>
                  <a:cubicBezTo>
                    <a:pt x="3437" y="7094"/>
                    <a:pt x="2919" y="6871"/>
                    <a:pt x="2369" y="6871"/>
                  </a:cubicBezTo>
                  <a:cubicBezTo>
                    <a:pt x="1719" y="6871"/>
                    <a:pt x="1098" y="7200"/>
                    <a:pt x="671" y="7788"/>
                  </a:cubicBezTo>
                  <a:cubicBezTo>
                    <a:pt x="590" y="7894"/>
                    <a:pt x="600" y="8059"/>
                    <a:pt x="702" y="8153"/>
                  </a:cubicBezTo>
                  <a:cubicBezTo>
                    <a:pt x="793" y="8247"/>
                    <a:pt x="936" y="8224"/>
                    <a:pt x="1017" y="8118"/>
                  </a:cubicBezTo>
                  <a:cubicBezTo>
                    <a:pt x="1353" y="7659"/>
                    <a:pt x="1851" y="7388"/>
                    <a:pt x="2369" y="7388"/>
                  </a:cubicBezTo>
                  <a:cubicBezTo>
                    <a:pt x="2786" y="7388"/>
                    <a:pt x="3183" y="7553"/>
                    <a:pt x="3498" y="7847"/>
                  </a:cubicBezTo>
                  <a:cubicBezTo>
                    <a:pt x="3610" y="7729"/>
                    <a:pt x="3722" y="7612"/>
                    <a:pt x="3834" y="7506"/>
                  </a:cubicBezTo>
                  <a:close/>
                  <a:moveTo>
                    <a:pt x="20868" y="18435"/>
                  </a:moveTo>
                  <a:cubicBezTo>
                    <a:pt x="20644" y="18047"/>
                    <a:pt x="20380" y="17718"/>
                    <a:pt x="20075" y="17553"/>
                  </a:cubicBezTo>
                  <a:cubicBezTo>
                    <a:pt x="19169" y="17071"/>
                    <a:pt x="17492" y="17047"/>
                    <a:pt x="17492" y="17047"/>
                  </a:cubicBezTo>
                  <a:cubicBezTo>
                    <a:pt x="17492" y="17047"/>
                    <a:pt x="16414" y="18082"/>
                    <a:pt x="15590" y="18847"/>
                  </a:cubicBezTo>
                  <a:cubicBezTo>
                    <a:pt x="15559" y="18871"/>
                    <a:pt x="15529" y="18871"/>
                    <a:pt x="15498" y="18847"/>
                  </a:cubicBezTo>
                  <a:cubicBezTo>
                    <a:pt x="14888" y="18294"/>
                    <a:pt x="13597" y="17047"/>
                    <a:pt x="13597" y="17047"/>
                  </a:cubicBezTo>
                  <a:cubicBezTo>
                    <a:pt x="13597" y="17047"/>
                    <a:pt x="12173" y="17071"/>
                    <a:pt x="11237" y="17447"/>
                  </a:cubicBezTo>
                  <a:cubicBezTo>
                    <a:pt x="11420" y="17635"/>
                    <a:pt x="11583" y="17871"/>
                    <a:pt x="11746" y="18153"/>
                  </a:cubicBezTo>
                  <a:cubicBezTo>
                    <a:pt x="12285" y="19071"/>
                    <a:pt x="12559" y="20165"/>
                    <a:pt x="12559" y="21306"/>
                  </a:cubicBezTo>
                  <a:cubicBezTo>
                    <a:pt x="12559" y="21341"/>
                    <a:pt x="12559" y="21341"/>
                    <a:pt x="12559" y="21341"/>
                  </a:cubicBezTo>
                  <a:cubicBezTo>
                    <a:pt x="12559" y="21424"/>
                    <a:pt x="12549" y="21518"/>
                    <a:pt x="12519" y="21600"/>
                  </a:cubicBezTo>
                  <a:cubicBezTo>
                    <a:pt x="21376" y="21600"/>
                    <a:pt x="21376" y="21600"/>
                    <a:pt x="21376" y="21600"/>
                  </a:cubicBezTo>
                  <a:cubicBezTo>
                    <a:pt x="21498" y="21600"/>
                    <a:pt x="21600" y="21482"/>
                    <a:pt x="21600" y="21341"/>
                  </a:cubicBezTo>
                  <a:cubicBezTo>
                    <a:pt x="21600" y="21306"/>
                    <a:pt x="21600" y="21306"/>
                    <a:pt x="21600" y="21306"/>
                  </a:cubicBezTo>
                  <a:cubicBezTo>
                    <a:pt x="21600" y="20282"/>
                    <a:pt x="21356" y="19282"/>
                    <a:pt x="20868" y="18435"/>
                  </a:cubicBezTo>
                  <a:close/>
                  <a:moveTo>
                    <a:pt x="12112" y="21306"/>
                  </a:moveTo>
                  <a:cubicBezTo>
                    <a:pt x="12112" y="20282"/>
                    <a:pt x="11868" y="19282"/>
                    <a:pt x="11380" y="18435"/>
                  </a:cubicBezTo>
                  <a:cubicBezTo>
                    <a:pt x="11156" y="18047"/>
                    <a:pt x="10892" y="17718"/>
                    <a:pt x="10597" y="17553"/>
                  </a:cubicBezTo>
                  <a:cubicBezTo>
                    <a:pt x="9681" y="17071"/>
                    <a:pt x="8003" y="17047"/>
                    <a:pt x="8003" y="17047"/>
                  </a:cubicBezTo>
                  <a:cubicBezTo>
                    <a:pt x="8003" y="17047"/>
                    <a:pt x="8003" y="17047"/>
                    <a:pt x="8003" y="17047"/>
                  </a:cubicBezTo>
                  <a:cubicBezTo>
                    <a:pt x="8003" y="17047"/>
                    <a:pt x="7342" y="18129"/>
                    <a:pt x="6020" y="18129"/>
                  </a:cubicBezTo>
                  <a:cubicBezTo>
                    <a:pt x="6092" y="18129"/>
                    <a:pt x="6092" y="18129"/>
                    <a:pt x="6092" y="18129"/>
                  </a:cubicBezTo>
                  <a:cubicBezTo>
                    <a:pt x="4769" y="18129"/>
                    <a:pt x="4108" y="17047"/>
                    <a:pt x="4108" y="17047"/>
                  </a:cubicBezTo>
                  <a:cubicBezTo>
                    <a:pt x="4108" y="17047"/>
                    <a:pt x="4108" y="17047"/>
                    <a:pt x="4108" y="17047"/>
                  </a:cubicBezTo>
                  <a:cubicBezTo>
                    <a:pt x="4108" y="17047"/>
                    <a:pt x="2431" y="17071"/>
                    <a:pt x="1525" y="17553"/>
                  </a:cubicBezTo>
                  <a:cubicBezTo>
                    <a:pt x="1220" y="17718"/>
                    <a:pt x="956" y="18047"/>
                    <a:pt x="732" y="18435"/>
                  </a:cubicBezTo>
                  <a:cubicBezTo>
                    <a:pt x="244" y="19282"/>
                    <a:pt x="0" y="20282"/>
                    <a:pt x="0" y="21306"/>
                  </a:cubicBezTo>
                  <a:cubicBezTo>
                    <a:pt x="0" y="21341"/>
                    <a:pt x="0" y="21341"/>
                    <a:pt x="0" y="21341"/>
                  </a:cubicBezTo>
                  <a:cubicBezTo>
                    <a:pt x="0" y="21482"/>
                    <a:pt x="102" y="21600"/>
                    <a:pt x="224" y="21600"/>
                  </a:cubicBezTo>
                  <a:cubicBezTo>
                    <a:pt x="11888" y="21600"/>
                    <a:pt x="11888" y="21600"/>
                    <a:pt x="11888" y="21600"/>
                  </a:cubicBezTo>
                  <a:cubicBezTo>
                    <a:pt x="12010" y="21600"/>
                    <a:pt x="12112" y="21482"/>
                    <a:pt x="12112" y="21341"/>
                  </a:cubicBezTo>
                  <a:lnTo>
                    <a:pt x="12112" y="21306"/>
                  </a:lnTo>
                  <a:close/>
                  <a:moveTo>
                    <a:pt x="12488" y="8153"/>
                  </a:moveTo>
                  <a:cubicBezTo>
                    <a:pt x="12580" y="8059"/>
                    <a:pt x="12590" y="7894"/>
                    <a:pt x="12508" y="7788"/>
                  </a:cubicBezTo>
                  <a:cubicBezTo>
                    <a:pt x="12092" y="7200"/>
                    <a:pt x="11471" y="6871"/>
                    <a:pt x="10810" y="6871"/>
                  </a:cubicBezTo>
                  <a:cubicBezTo>
                    <a:pt x="10149" y="6871"/>
                    <a:pt x="9529" y="7200"/>
                    <a:pt x="9112" y="7788"/>
                  </a:cubicBezTo>
                  <a:cubicBezTo>
                    <a:pt x="9031" y="7894"/>
                    <a:pt x="9041" y="8059"/>
                    <a:pt x="9132" y="8153"/>
                  </a:cubicBezTo>
                  <a:cubicBezTo>
                    <a:pt x="9234" y="8247"/>
                    <a:pt x="9366" y="8224"/>
                    <a:pt x="9447" y="8118"/>
                  </a:cubicBezTo>
                  <a:cubicBezTo>
                    <a:pt x="9793" y="7659"/>
                    <a:pt x="10281" y="7388"/>
                    <a:pt x="10810" y="7388"/>
                  </a:cubicBezTo>
                  <a:cubicBezTo>
                    <a:pt x="11339" y="7388"/>
                    <a:pt x="11827" y="7659"/>
                    <a:pt x="12173" y="8118"/>
                  </a:cubicBezTo>
                  <a:cubicBezTo>
                    <a:pt x="12214" y="8176"/>
                    <a:pt x="12275" y="8212"/>
                    <a:pt x="12346" y="8212"/>
                  </a:cubicBezTo>
                  <a:cubicBezTo>
                    <a:pt x="12397" y="8212"/>
                    <a:pt x="12447" y="8188"/>
                    <a:pt x="12488" y="8153"/>
                  </a:cubicBezTo>
                  <a:close/>
                  <a:moveTo>
                    <a:pt x="12763" y="13612"/>
                  </a:moveTo>
                  <a:cubicBezTo>
                    <a:pt x="12966" y="14200"/>
                    <a:pt x="13505" y="15718"/>
                    <a:pt x="13790" y="16024"/>
                  </a:cubicBezTo>
                  <a:cubicBezTo>
                    <a:pt x="13810" y="16035"/>
                    <a:pt x="13841" y="16059"/>
                    <a:pt x="13861" y="16082"/>
                  </a:cubicBezTo>
                  <a:cubicBezTo>
                    <a:pt x="13861" y="16635"/>
                    <a:pt x="13861" y="16635"/>
                    <a:pt x="13861" y="16635"/>
                  </a:cubicBezTo>
                  <a:cubicBezTo>
                    <a:pt x="13881" y="16647"/>
                    <a:pt x="13881" y="16647"/>
                    <a:pt x="13881" y="16647"/>
                  </a:cubicBezTo>
                  <a:cubicBezTo>
                    <a:pt x="13881" y="16659"/>
                    <a:pt x="14064" y="16824"/>
                    <a:pt x="14308" y="17059"/>
                  </a:cubicBezTo>
                  <a:cubicBezTo>
                    <a:pt x="14308" y="16459"/>
                    <a:pt x="14308" y="16459"/>
                    <a:pt x="14308" y="16459"/>
                  </a:cubicBezTo>
                  <a:cubicBezTo>
                    <a:pt x="14685" y="16729"/>
                    <a:pt x="15173" y="17000"/>
                    <a:pt x="15539" y="17000"/>
                  </a:cubicBezTo>
                  <a:cubicBezTo>
                    <a:pt x="15915" y="17000"/>
                    <a:pt x="16403" y="16729"/>
                    <a:pt x="16769" y="16459"/>
                  </a:cubicBezTo>
                  <a:cubicBezTo>
                    <a:pt x="16769" y="17059"/>
                    <a:pt x="16769" y="17059"/>
                    <a:pt x="16769" y="17059"/>
                  </a:cubicBezTo>
                  <a:cubicBezTo>
                    <a:pt x="17034" y="16824"/>
                    <a:pt x="17207" y="16647"/>
                    <a:pt x="17207" y="16647"/>
                  </a:cubicBezTo>
                  <a:cubicBezTo>
                    <a:pt x="17217" y="16635"/>
                    <a:pt x="17217" y="16635"/>
                    <a:pt x="17217" y="16635"/>
                  </a:cubicBezTo>
                  <a:cubicBezTo>
                    <a:pt x="17217" y="16094"/>
                    <a:pt x="17217" y="16094"/>
                    <a:pt x="17217" y="16094"/>
                  </a:cubicBezTo>
                  <a:cubicBezTo>
                    <a:pt x="17247" y="16059"/>
                    <a:pt x="17278" y="16035"/>
                    <a:pt x="17298" y="16024"/>
                  </a:cubicBezTo>
                  <a:cubicBezTo>
                    <a:pt x="17583" y="15718"/>
                    <a:pt x="18122" y="14200"/>
                    <a:pt x="18325" y="13612"/>
                  </a:cubicBezTo>
                  <a:cubicBezTo>
                    <a:pt x="18681" y="13353"/>
                    <a:pt x="18773" y="12906"/>
                    <a:pt x="18803" y="12718"/>
                  </a:cubicBezTo>
                  <a:cubicBezTo>
                    <a:pt x="18803" y="12694"/>
                    <a:pt x="18803" y="12682"/>
                    <a:pt x="18803" y="12659"/>
                  </a:cubicBezTo>
                  <a:cubicBezTo>
                    <a:pt x="18264" y="12953"/>
                    <a:pt x="18264" y="12953"/>
                    <a:pt x="18264" y="12953"/>
                  </a:cubicBezTo>
                  <a:cubicBezTo>
                    <a:pt x="18214" y="13047"/>
                    <a:pt x="18142" y="13141"/>
                    <a:pt x="18041" y="13200"/>
                  </a:cubicBezTo>
                  <a:cubicBezTo>
                    <a:pt x="17990" y="13224"/>
                    <a:pt x="17959" y="13282"/>
                    <a:pt x="17939" y="13341"/>
                  </a:cubicBezTo>
                  <a:cubicBezTo>
                    <a:pt x="17603" y="14318"/>
                    <a:pt x="17156" y="15471"/>
                    <a:pt x="16993" y="15635"/>
                  </a:cubicBezTo>
                  <a:cubicBezTo>
                    <a:pt x="16719" y="15918"/>
                    <a:pt x="15946" y="16482"/>
                    <a:pt x="15539" y="16482"/>
                  </a:cubicBezTo>
                  <a:cubicBezTo>
                    <a:pt x="15142" y="16482"/>
                    <a:pt x="14369" y="15918"/>
                    <a:pt x="14085" y="15635"/>
                  </a:cubicBezTo>
                  <a:cubicBezTo>
                    <a:pt x="13932" y="15471"/>
                    <a:pt x="13485" y="14318"/>
                    <a:pt x="13149" y="13341"/>
                  </a:cubicBezTo>
                  <a:cubicBezTo>
                    <a:pt x="13129" y="13282"/>
                    <a:pt x="13088" y="13224"/>
                    <a:pt x="13047" y="13200"/>
                  </a:cubicBezTo>
                  <a:cubicBezTo>
                    <a:pt x="12946" y="13141"/>
                    <a:pt x="12875" y="13047"/>
                    <a:pt x="12824" y="12953"/>
                  </a:cubicBezTo>
                  <a:cubicBezTo>
                    <a:pt x="12285" y="12659"/>
                    <a:pt x="12285" y="12659"/>
                    <a:pt x="12285" y="12659"/>
                  </a:cubicBezTo>
                  <a:cubicBezTo>
                    <a:pt x="12285" y="12682"/>
                    <a:pt x="12285" y="12706"/>
                    <a:pt x="12285" y="12741"/>
                  </a:cubicBezTo>
                  <a:cubicBezTo>
                    <a:pt x="12325" y="12965"/>
                    <a:pt x="12427" y="13365"/>
                    <a:pt x="12763" y="13612"/>
                  </a:cubicBezTo>
                  <a:close/>
                  <a:moveTo>
                    <a:pt x="3275" y="13612"/>
                  </a:moveTo>
                  <a:cubicBezTo>
                    <a:pt x="3478" y="14200"/>
                    <a:pt x="4017" y="15718"/>
                    <a:pt x="4302" y="16024"/>
                  </a:cubicBezTo>
                  <a:cubicBezTo>
                    <a:pt x="4322" y="16035"/>
                    <a:pt x="4353" y="16059"/>
                    <a:pt x="4383" y="16094"/>
                  </a:cubicBezTo>
                  <a:cubicBezTo>
                    <a:pt x="4383" y="16600"/>
                    <a:pt x="4383" y="16600"/>
                    <a:pt x="4383" y="16600"/>
                  </a:cubicBezTo>
                  <a:cubicBezTo>
                    <a:pt x="4475" y="16741"/>
                    <a:pt x="4475" y="16741"/>
                    <a:pt x="4475" y="16741"/>
                  </a:cubicBezTo>
                  <a:cubicBezTo>
                    <a:pt x="4485" y="16765"/>
                    <a:pt x="4597" y="16941"/>
                    <a:pt x="4831" y="17141"/>
                  </a:cubicBezTo>
                  <a:cubicBezTo>
                    <a:pt x="4831" y="16459"/>
                    <a:pt x="4831" y="16459"/>
                    <a:pt x="4831" y="16459"/>
                  </a:cubicBezTo>
                  <a:cubicBezTo>
                    <a:pt x="5197" y="16729"/>
                    <a:pt x="5685" y="17000"/>
                    <a:pt x="6051" y="17000"/>
                  </a:cubicBezTo>
                  <a:cubicBezTo>
                    <a:pt x="6427" y="17000"/>
                    <a:pt x="6915" y="16729"/>
                    <a:pt x="7292" y="16459"/>
                  </a:cubicBezTo>
                  <a:cubicBezTo>
                    <a:pt x="7292" y="17141"/>
                    <a:pt x="7292" y="17141"/>
                    <a:pt x="7292" y="17141"/>
                  </a:cubicBezTo>
                  <a:cubicBezTo>
                    <a:pt x="7525" y="16941"/>
                    <a:pt x="7637" y="16753"/>
                    <a:pt x="7637" y="16741"/>
                  </a:cubicBezTo>
                  <a:cubicBezTo>
                    <a:pt x="7739" y="16600"/>
                    <a:pt x="7739" y="16600"/>
                    <a:pt x="7739" y="16600"/>
                  </a:cubicBezTo>
                  <a:cubicBezTo>
                    <a:pt x="7739" y="16082"/>
                    <a:pt x="7739" y="16082"/>
                    <a:pt x="7739" y="16082"/>
                  </a:cubicBezTo>
                  <a:cubicBezTo>
                    <a:pt x="7759" y="16059"/>
                    <a:pt x="7790" y="16035"/>
                    <a:pt x="7810" y="16024"/>
                  </a:cubicBezTo>
                  <a:cubicBezTo>
                    <a:pt x="8095" y="15718"/>
                    <a:pt x="8634" y="14200"/>
                    <a:pt x="8837" y="13612"/>
                  </a:cubicBezTo>
                  <a:cubicBezTo>
                    <a:pt x="9193" y="13353"/>
                    <a:pt x="9285" y="12906"/>
                    <a:pt x="9315" y="12718"/>
                  </a:cubicBezTo>
                  <a:cubicBezTo>
                    <a:pt x="9315" y="12694"/>
                    <a:pt x="9315" y="12682"/>
                    <a:pt x="9315" y="12659"/>
                  </a:cubicBezTo>
                  <a:cubicBezTo>
                    <a:pt x="8776" y="12953"/>
                    <a:pt x="8776" y="12953"/>
                    <a:pt x="8776" y="12953"/>
                  </a:cubicBezTo>
                  <a:cubicBezTo>
                    <a:pt x="8725" y="13047"/>
                    <a:pt x="8654" y="13141"/>
                    <a:pt x="8553" y="13200"/>
                  </a:cubicBezTo>
                  <a:cubicBezTo>
                    <a:pt x="8502" y="13224"/>
                    <a:pt x="8471" y="13282"/>
                    <a:pt x="8451" y="13341"/>
                  </a:cubicBezTo>
                  <a:cubicBezTo>
                    <a:pt x="8115" y="14318"/>
                    <a:pt x="7668" y="15471"/>
                    <a:pt x="7505" y="15635"/>
                  </a:cubicBezTo>
                  <a:cubicBezTo>
                    <a:pt x="7231" y="15918"/>
                    <a:pt x="6458" y="16482"/>
                    <a:pt x="6051" y="16482"/>
                  </a:cubicBezTo>
                  <a:cubicBezTo>
                    <a:pt x="5654" y="16482"/>
                    <a:pt x="4881" y="15918"/>
                    <a:pt x="4597" y="15635"/>
                  </a:cubicBezTo>
                  <a:cubicBezTo>
                    <a:pt x="4444" y="15471"/>
                    <a:pt x="3997" y="14318"/>
                    <a:pt x="3661" y="13341"/>
                  </a:cubicBezTo>
                  <a:cubicBezTo>
                    <a:pt x="3641" y="13282"/>
                    <a:pt x="3600" y="13224"/>
                    <a:pt x="3559" y="13200"/>
                  </a:cubicBezTo>
                  <a:cubicBezTo>
                    <a:pt x="3447" y="13141"/>
                    <a:pt x="3386" y="13047"/>
                    <a:pt x="3336" y="12953"/>
                  </a:cubicBezTo>
                  <a:cubicBezTo>
                    <a:pt x="2797" y="12659"/>
                    <a:pt x="2797" y="12659"/>
                    <a:pt x="2797" y="12659"/>
                  </a:cubicBezTo>
                  <a:cubicBezTo>
                    <a:pt x="2797" y="12682"/>
                    <a:pt x="2797" y="12706"/>
                    <a:pt x="2797" y="12741"/>
                  </a:cubicBezTo>
                  <a:cubicBezTo>
                    <a:pt x="2837" y="12965"/>
                    <a:pt x="2939" y="13365"/>
                    <a:pt x="3275" y="136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02107" y="216598"/>
              <a:ext cx="575121" cy="287847"/>
            </a:xfrm>
            <a:custGeom>
              <a:rect b="b" l="l" r="r" t="t"/>
              <a:pathLst>
                <a:path extrusionOk="0" h="21600" w="21600">
                  <a:moveTo>
                    <a:pt x="20662" y="11309"/>
                  </a:moveTo>
                  <a:cubicBezTo>
                    <a:pt x="20662" y="11309"/>
                    <a:pt x="20662" y="11282"/>
                    <a:pt x="20662" y="11282"/>
                  </a:cubicBezTo>
                  <a:cubicBezTo>
                    <a:pt x="20649" y="11309"/>
                    <a:pt x="20582" y="11711"/>
                    <a:pt x="20206" y="12569"/>
                  </a:cubicBezTo>
                  <a:cubicBezTo>
                    <a:pt x="20193" y="12596"/>
                    <a:pt x="20180" y="12596"/>
                    <a:pt x="20166" y="12596"/>
                  </a:cubicBezTo>
                  <a:cubicBezTo>
                    <a:pt x="19898" y="12596"/>
                    <a:pt x="19898" y="12596"/>
                    <a:pt x="19898" y="12596"/>
                  </a:cubicBezTo>
                  <a:cubicBezTo>
                    <a:pt x="19885" y="12596"/>
                    <a:pt x="19885" y="12596"/>
                    <a:pt x="19871" y="12596"/>
                  </a:cubicBezTo>
                  <a:cubicBezTo>
                    <a:pt x="14391" y="6780"/>
                    <a:pt x="14391" y="6780"/>
                    <a:pt x="14391" y="6780"/>
                  </a:cubicBezTo>
                  <a:cubicBezTo>
                    <a:pt x="14378" y="6780"/>
                    <a:pt x="14351" y="6780"/>
                    <a:pt x="14337" y="6780"/>
                  </a:cubicBezTo>
                  <a:cubicBezTo>
                    <a:pt x="13118" y="7584"/>
                    <a:pt x="13132" y="12649"/>
                    <a:pt x="12716" y="11926"/>
                  </a:cubicBezTo>
                  <a:cubicBezTo>
                    <a:pt x="12716" y="11899"/>
                    <a:pt x="12716" y="11899"/>
                    <a:pt x="12716" y="11899"/>
                  </a:cubicBezTo>
                  <a:cubicBezTo>
                    <a:pt x="12542" y="10988"/>
                    <a:pt x="12488" y="9487"/>
                    <a:pt x="12488" y="8442"/>
                  </a:cubicBezTo>
                  <a:cubicBezTo>
                    <a:pt x="12488" y="3779"/>
                    <a:pt x="14297" y="0"/>
                    <a:pt x="16642" y="0"/>
                  </a:cubicBezTo>
                  <a:cubicBezTo>
                    <a:pt x="19000" y="0"/>
                    <a:pt x="20809" y="3779"/>
                    <a:pt x="20809" y="8442"/>
                  </a:cubicBezTo>
                  <a:cubicBezTo>
                    <a:pt x="20809" y="9460"/>
                    <a:pt x="20823" y="10425"/>
                    <a:pt x="20662" y="11309"/>
                  </a:cubicBezTo>
                  <a:close/>
                  <a:moveTo>
                    <a:pt x="8294" y="8495"/>
                  </a:moveTo>
                  <a:cubicBezTo>
                    <a:pt x="8294" y="3805"/>
                    <a:pt x="6499" y="0"/>
                    <a:pt x="4154" y="0"/>
                  </a:cubicBezTo>
                  <a:cubicBezTo>
                    <a:pt x="1796" y="0"/>
                    <a:pt x="0" y="3805"/>
                    <a:pt x="0" y="8495"/>
                  </a:cubicBezTo>
                  <a:cubicBezTo>
                    <a:pt x="0" y="9540"/>
                    <a:pt x="0" y="10532"/>
                    <a:pt x="161" y="11443"/>
                  </a:cubicBezTo>
                  <a:cubicBezTo>
                    <a:pt x="161" y="11470"/>
                    <a:pt x="161" y="11470"/>
                    <a:pt x="161" y="11470"/>
                  </a:cubicBezTo>
                  <a:cubicBezTo>
                    <a:pt x="576" y="12220"/>
                    <a:pt x="576" y="12515"/>
                    <a:pt x="576" y="12515"/>
                  </a:cubicBezTo>
                  <a:cubicBezTo>
                    <a:pt x="858" y="12569"/>
                    <a:pt x="858" y="12569"/>
                    <a:pt x="858" y="12569"/>
                  </a:cubicBezTo>
                  <a:cubicBezTo>
                    <a:pt x="858" y="12569"/>
                    <a:pt x="630" y="7584"/>
                    <a:pt x="1876" y="6807"/>
                  </a:cubicBezTo>
                  <a:cubicBezTo>
                    <a:pt x="1876" y="6807"/>
                    <a:pt x="6861" y="11202"/>
                    <a:pt x="7330" y="6432"/>
                  </a:cubicBezTo>
                  <a:cubicBezTo>
                    <a:pt x="7370" y="12381"/>
                    <a:pt x="7370" y="12676"/>
                    <a:pt x="7370" y="12676"/>
                  </a:cubicBezTo>
                  <a:cubicBezTo>
                    <a:pt x="7678" y="12676"/>
                    <a:pt x="7678" y="12676"/>
                    <a:pt x="7678" y="12676"/>
                  </a:cubicBezTo>
                  <a:cubicBezTo>
                    <a:pt x="8067" y="11792"/>
                    <a:pt x="8133" y="11363"/>
                    <a:pt x="8147" y="11363"/>
                  </a:cubicBezTo>
                  <a:cubicBezTo>
                    <a:pt x="8147" y="11363"/>
                    <a:pt x="8147" y="11363"/>
                    <a:pt x="8147" y="11363"/>
                  </a:cubicBezTo>
                  <a:cubicBezTo>
                    <a:pt x="8308" y="10478"/>
                    <a:pt x="8294" y="9514"/>
                    <a:pt x="8294" y="8495"/>
                  </a:cubicBezTo>
                  <a:close/>
                  <a:moveTo>
                    <a:pt x="13842" y="20903"/>
                  </a:moveTo>
                  <a:cubicBezTo>
                    <a:pt x="13547" y="20233"/>
                    <a:pt x="13158" y="18733"/>
                    <a:pt x="12676" y="16401"/>
                  </a:cubicBezTo>
                  <a:cubicBezTo>
                    <a:pt x="12636" y="17982"/>
                    <a:pt x="12502" y="20099"/>
                    <a:pt x="11684" y="20260"/>
                  </a:cubicBezTo>
                  <a:cubicBezTo>
                    <a:pt x="12046" y="20984"/>
                    <a:pt x="12395" y="21386"/>
                    <a:pt x="12716" y="21600"/>
                  </a:cubicBezTo>
                  <a:cubicBezTo>
                    <a:pt x="13185" y="21493"/>
                    <a:pt x="13600" y="21439"/>
                    <a:pt x="13842" y="21412"/>
                  </a:cubicBezTo>
                  <a:lnTo>
                    <a:pt x="13842" y="20903"/>
                  </a:lnTo>
                  <a:close/>
                  <a:moveTo>
                    <a:pt x="20608" y="16428"/>
                  </a:moveTo>
                  <a:cubicBezTo>
                    <a:pt x="20126" y="18733"/>
                    <a:pt x="19737" y="20233"/>
                    <a:pt x="19443" y="20930"/>
                  </a:cubicBezTo>
                  <a:cubicBezTo>
                    <a:pt x="19443" y="21412"/>
                    <a:pt x="19443" y="21412"/>
                    <a:pt x="19443" y="21412"/>
                  </a:cubicBezTo>
                  <a:cubicBezTo>
                    <a:pt x="19684" y="21439"/>
                    <a:pt x="20113" y="21493"/>
                    <a:pt x="20582" y="21600"/>
                  </a:cubicBezTo>
                  <a:cubicBezTo>
                    <a:pt x="20903" y="21386"/>
                    <a:pt x="21252" y="20984"/>
                    <a:pt x="21600" y="20260"/>
                  </a:cubicBezTo>
                  <a:cubicBezTo>
                    <a:pt x="20796" y="20099"/>
                    <a:pt x="20662" y="18009"/>
                    <a:pt x="20608" y="16428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8"/>
          <p:cNvGrpSpPr/>
          <p:nvPr/>
        </p:nvGrpSpPr>
        <p:grpSpPr>
          <a:xfrm>
            <a:off x="3280156" y="4741058"/>
            <a:ext cx="598710" cy="652339"/>
            <a:chOff x="-1" y="0"/>
            <a:chExt cx="598708" cy="652337"/>
          </a:xfrm>
        </p:grpSpPr>
        <p:sp>
          <p:nvSpPr>
            <p:cNvPr id="69" name="Google Shape;69;p8"/>
            <p:cNvSpPr/>
            <p:nvPr/>
          </p:nvSpPr>
          <p:spPr>
            <a:xfrm>
              <a:off x="141029" y="31743"/>
              <a:ext cx="316647" cy="123009"/>
            </a:xfrm>
            <a:custGeom>
              <a:rect b="b" l="l" r="r" t="t"/>
              <a:pathLst>
                <a:path extrusionOk="0" h="21600" w="21600">
                  <a:moveTo>
                    <a:pt x="12559" y="0"/>
                  </a:moveTo>
                  <a:cubicBezTo>
                    <a:pt x="12559" y="0"/>
                    <a:pt x="12559" y="0"/>
                    <a:pt x="20308" y="0"/>
                  </a:cubicBezTo>
                  <a:cubicBezTo>
                    <a:pt x="20308" y="0"/>
                    <a:pt x="20308" y="0"/>
                    <a:pt x="20308" y="63"/>
                  </a:cubicBezTo>
                  <a:cubicBezTo>
                    <a:pt x="20284" y="315"/>
                    <a:pt x="20260" y="630"/>
                    <a:pt x="20260" y="882"/>
                  </a:cubicBezTo>
                  <a:cubicBezTo>
                    <a:pt x="20260" y="2267"/>
                    <a:pt x="20698" y="3464"/>
                    <a:pt x="21234" y="3464"/>
                  </a:cubicBezTo>
                  <a:cubicBezTo>
                    <a:pt x="21332" y="3464"/>
                    <a:pt x="21454" y="3338"/>
                    <a:pt x="21551" y="3275"/>
                  </a:cubicBezTo>
                  <a:cubicBezTo>
                    <a:pt x="21576" y="3275"/>
                    <a:pt x="21600" y="3275"/>
                    <a:pt x="21600" y="3338"/>
                  </a:cubicBezTo>
                  <a:cubicBezTo>
                    <a:pt x="21600" y="3338"/>
                    <a:pt x="21600" y="3338"/>
                    <a:pt x="21600" y="18388"/>
                  </a:cubicBezTo>
                  <a:cubicBezTo>
                    <a:pt x="21600" y="18451"/>
                    <a:pt x="21576" y="18514"/>
                    <a:pt x="21551" y="18514"/>
                  </a:cubicBezTo>
                  <a:cubicBezTo>
                    <a:pt x="21454" y="18388"/>
                    <a:pt x="21332" y="18325"/>
                    <a:pt x="21234" y="18325"/>
                  </a:cubicBezTo>
                  <a:cubicBezTo>
                    <a:pt x="20698" y="18325"/>
                    <a:pt x="20260" y="19459"/>
                    <a:pt x="20260" y="20844"/>
                  </a:cubicBezTo>
                  <a:cubicBezTo>
                    <a:pt x="20260" y="21096"/>
                    <a:pt x="20260" y="21285"/>
                    <a:pt x="20284" y="21537"/>
                  </a:cubicBezTo>
                  <a:cubicBezTo>
                    <a:pt x="20284" y="21537"/>
                    <a:pt x="20284" y="21537"/>
                    <a:pt x="20284" y="21600"/>
                  </a:cubicBezTo>
                  <a:cubicBezTo>
                    <a:pt x="20284" y="21600"/>
                    <a:pt x="20284" y="21600"/>
                    <a:pt x="12559" y="21600"/>
                  </a:cubicBezTo>
                  <a:cubicBezTo>
                    <a:pt x="12559" y="21537"/>
                    <a:pt x="12559" y="21537"/>
                    <a:pt x="12584" y="21474"/>
                  </a:cubicBezTo>
                  <a:cubicBezTo>
                    <a:pt x="13583" y="19648"/>
                    <a:pt x="14533" y="15492"/>
                    <a:pt x="14533" y="10832"/>
                  </a:cubicBezTo>
                  <a:cubicBezTo>
                    <a:pt x="14533" y="6108"/>
                    <a:pt x="13583" y="2015"/>
                    <a:pt x="12584" y="126"/>
                  </a:cubicBezTo>
                  <a:cubicBezTo>
                    <a:pt x="12559" y="63"/>
                    <a:pt x="12559" y="63"/>
                    <a:pt x="12559" y="0"/>
                  </a:cubicBezTo>
                  <a:close/>
                  <a:moveTo>
                    <a:pt x="1317" y="0"/>
                  </a:moveTo>
                  <a:cubicBezTo>
                    <a:pt x="1317" y="0"/>
                    <a:pt x="1317" y="0"/>
                    <a:pt x="9070" y="0"/>
                  </a:cubicBezTo>
                  <a:cubicBezTo>
                    <a:pt x="9095" y="63"/>
                    <a:pt x="9070" y="63"/>
                    <a:pt x="9046" y="126"/>
                  </a:cubicBezTo>
                  <a:cubicBezTo>
                    <a:pt x="8071" y="2015"/>
                    <a:pt x="7095" y="6108"/>
                    <a:pt x="7095" y="10832"/>
                  </a:cubicBezTo>
                  <a:cubicBezTo>
                    <a:pt x="7095" y="15492"/>
                    <a:pt x="8071" y="19648"/>
                    <a:pt x="9046" y="21474"/>
                  </a:cubicBezTo>
                  <a:cubicBezTo>
                    <a:pt x="9070" y="21537"/>
                    <a:pt x="9095" y="21537"/>
                    <a:pt x="9070" y="21600"/>
                  </a:cubicBezTo>
                  <a:cubicBezTo>
                    <a:pt x="9070" y="21600"/>
                    <a:pt x="9070" y="21600"/>
                    <a:pt x="1317" y="21600"/>
                  </a:cubicBezTo>
                  <a:cubicBezTo>
                    <a:pt x="1317" y="21600"/>
                    <a:pt x="1317" y="21600"/>
                    <a:pt x="1317" y="21537"/>
                  </a:cubicBezTo>
                  <a:cubicBezTo>
                    <a:pt x="1341" y="21285"/>
                    <a:pt x="1365" y="21096"/>
                    <a:pt x="1365" y="20844"/>
                  </a:cubicBezTo>
                  <a:cubicBezTo>
                    <a:pt x="1365" y="19459"/>
                    <a:pt x="902" y="18325"/>
                    <a:pt x="366" y="18325"/>
                  </a:cubicBezTo>
                  <a:cubicBezTo>
                    <a:pt x="268" y="18325"/>
                    <a:pt x="146" y="18388"/>
                    <a:pt x="73" y="18451"/>
                  </a:cubicBezTo>
                  <a:cubicBezTo>
                    <a:pt x="24" y="18514"/>
                    <a:pt x="0" y="18451"/>
                    <a:pt x="0" y="18388"/>
                  </a:cubicBezTo>
                  <a:cubicBezTo>
                    <a:pt x="0" y="18388"/>
                    <a:pt x="0" y="18388"/>
                    <a:pt x="0" y="3401"/>
                  </a:cubicBezTo>
                  <a:cubicBezTo>
                    <a:pt x="0" y="3275"/>
                    <a:pt x="24" y="3275"/>
                    <a:pt x="73" y="3275"/>
                  </a:cubicBezTo>
                  <a:cubicBezTo>
                    <a:pt x="146" y="3338"/>
                    <a:pt x="268" y="3464"/>
                    <a:pt x="366" y="3464"/>
                  </a:cubicBezTo>
                  <a:cubicBezTo>
                    <a:pt x="902" y="3464"/>
                    <a:pt x="1365" y="2267"/>
                    <a:pt x="1365" y="882"/>
                  </a:cubicBezTo>
                  <a:cubicBezTo>
                    <a:pt x="1365" y="630"/>
                    <a:pt x="1341" y="315"/>
                    <a:pt x="1317" y="63"/>
                  </a:cubicBezTo>
                  <a:cubicBezTo>
                    <a:pt x="1317" y="63"/>
                    <a:pt x="1317" y="63"/>
                    <a:pt x="1317" y="0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-1" y="0"/>
              <a:ext cx="598708" cy="652337"/>
            </a:xfrm>
            <a:custGeom>
              <a:rect b="b" l="l" r="r" t="t"/>
              <a:pathLst>
                <a:path extrusionOk="0" h="21600" w="21301">
                  <a:moveTo>
                    <a:pt x="19168" y="5229"/>
                  </a:moveTo>
                  <a:cubicBezTo>
                    <a:pt x="19105" y="5229"/>
                    <a:pt x="19029" y="5241"/>
                    <a:pt x="18965" y="5265"/>
                  </a:cubicBezTo>
                  <a:cubicBezTo>
                    <a:pt x="18787" y="5324"/>
                    <a:pt x="18647" y="5430"/>
                    <a:pt x="18570" y="5584"/>
                  </a:cubicBezTo>
                  <a:cubicBezTo>
                    <a:pt x="18481" y="5738"/>
                    <a:pt x="18481" y="5903"/>
                    <a:pt x="18532" y="6069"/>
                  </a:cubicBezTo>
                  <a:cubicBezTo>
                    <a:pt x="18532" y="6069"/>
                    <a:pt x="18532" y="6069"/>
                    <a:pt x="18952" y="7192"/>
                  </a:cubicBezTo>
                  <a:cubicBezTo>
                    <a:pt x="19308" y="8174"/>
                    <a:pt x="19359" y="9214"/>
                    <a:pt x="19105" y="10219"/>
                  </a:cubicBezTo>
                  <a:cubicBezTo>
                    <a:pt x="19105" y="10219"/>
                    <a:pt x="19105" y="10219"/>
                    <a:pt x="19067" y="10326"/>
                  </a:cubicBezTo>
                  <a:cubicBezTo>
                    <a:pt x="18787" y="11402"/>
                    <a:pt x="18125" y="12360"/>
                    <a:pt x="17196" y="13057"/>
                  </a:cubicBezTo>
                  <a:cubicBezTo>
                    <a:pt x="17196" y="13057"/>
                    <a:pt x="17196" y="13057"/>
                    <a:pt x="16827" y="13329"/>
                  </a:cubicBezTo>
                  <a:cubicBezTo>
                    <a:pt x="16687" y="13436"/>
                    <a:pt x="16534" y="13483"/>
                    <a:pt x="16369" y="13483"/>
                  </a:cubicBezTo>
                  <a:cubicBezTo>
                    <a:pt x="16115" y="13483"/>
                    <a:pt x="15886" y="13365"/>
                    <a:pt x="15746" y="13175"/>
                  </a:cubicBezTo>
                  <a:cubicBezTo>
                    <a:pt x="15618" y="12974"/>
                    <a:pt x="15593" y="12738"/>
                    <a:pt x="15695" y="12525"/>
                  </a:cubicBezTo>
                  <a:cubicBezTo>
                    <a:pt x="15695" y="12525"/>
                    <a:pt x="15695" y="12525"/>
                    <a:pt x="16560" y="10704"/>
                  </a:cubicBezTo>
                  <a:cubicBezTo>
                    <a:pt x="16674" y="10456"/>
                    <a:pt x="16573" y="10160"/>
                    <a:pt x="16318" y="10018"/>
                  </a:cubicBezTo>
                  <a:cubicBezTo>
                    <a:pt x="16229" y="9971"/>
                    <a:pt x="16127" y="9947"/>
                    <a:pt x="16038" y="9947"/>
                  </a:cubicBezTo>
                  <a:cubicBezTo>
                    <a:pt x="15835" y="9947"/>
                    <a:pt x="15656" y="10042"/>
                    <a:pt x="15542" y="10207"/>
                  </a:cubicBezTo>
                  <a:cubicBezTo>
                    <a:pt x="15542" y="10207"/>
                    <a:pt x="15542" y="10207"/>
                    <a:pt x="12641" y="14488"/>
                  </a:cubicBezTo>
                  <a:cubicBezTo>
                    <a:pt x="12386" y="14855"/>
                    <a:pt x="12246" y="15292"/>
                    <a:pt x="12246" y="15730"/>
                  </a:cubicBezTo>
                  <a:cubicBezTo>
                    <a:pt x="12246" y="15730"/>
                    <a:pt x="12246" y="15730"/>
                    <a:pt x="12272" y="21074"/>
                  </a:cubicBezTo>
                  <a:cubicBezTo>
                    <a:pt x="12272" y="21074"/>
                    <a:pt x="12272" y="21074"/>
                    <a:pt x="17018" y="21074"/>
                  </a:cubicBezTo>
                  <a:cubicBezTo>
                    <a:pt x="17018" y="21074"/>
                    <a:pt x="17018" y="21074"/>
                    <a:pt x="17018" y="18142"/>
                  </a:cubicBezTo>
                  <a:cubicBezTo>
                    <a:pt x="17018" y="18118"/>
                    <a:pt x="17018" y="18095"/>
                    <a:pt x="17018" y="18071"/>
                  </a:cubicBezTo>
                  <a:cubicBezTo>
                    <a:pt x="17107" y="17503"/>
                    <a:pt x="17336" y="16959"/>
                    <a:pt x="17667" y="16486"/>
                  </a:cubicBezTo>
                  <a:cubicBezTo>
                    <a:pt x="17667" y="16486"/>
                    <a:pt x="17667" y="16486"/>
                    <a:pt x="18850" y="14843"/>
                  </a:cubicBezTo>
                  <a:cubicBezTo>
                    <a:pt x="19652" y="13708"/>
                    <a:pt x="20212" y="12466"/>
                    <a:pt x="20517" y="11130"/>
                  </a:cubicBezTo>
                  <a:cubicBezTo>
                    <a:pt x="20517" y="11130"/>
                    <a:pt x="20517" y="11130"/>
                    <a:pt x="20568" y="10917"/>
                  </a:cubicBezTo>
                  <a:cubicBezTo>
                    <a:pt x="20886" y="9533"/>
                    <a:pt x="20785" y="8091"/>
                    <a:pt x="20250" y="6755"/>
                  </a:cubicBezTo>
                  <a:cubicBezTo>
                    <a:pt x="20250" y="6755"/>
                    <a:pt x="20250" y="6755"/>
                    <a:pt x="19805" y="5643"/>
                  </a:cubicBezTo>
                  <a:cubicBezTo>
                    <a:pt x="19703" y="5395"/>
                    <a:pt x="19448" y="5229"/>
                    <a:pt x="19168" y="5229"/>
                  </a:cubicBezTo>
                  <a:close/>
                  <a:moveTo>
                    <a:pt x="2105" y="5229"/>
                  </a:moveTo>
                  <a:cubicBezTo>
                    <a:pt x="1825" y="5229"/>
                    <a:pt x="1571" y="5395"/>
                    <a:pt x="1469" y="5643"/>
                  </a:cubicBezTo>
                  <a:cubicBezTo>
                    <a:pt x="1469" y="5643"/>
                    <a:pt x="1469" y="5643"/>
                    <a:pt x="1024" y="6755"/>
                  </a:cubicBezTo>
                  <a:cubicBezTo>
                    <a:pt x="489" y="8091"/>
                    <a:pt x="387" y="9533"/>
                    <a:pt x="706" y="10917"/>
                  </a:cubicBezTo>
                  <a:cubicBezTo>
                    <a:pt x="706" y="10917"/>
                    <a:pt x="706" y="10917"/>
                    <a:pt x="757" y="11130"/>
                  </a:cubicBezTo>
                  <a:cubicBezTo>
                    <a:pt x="1062" y="12466"/>
                    <a:pt x="1622" y="13708"/>
                    <a:pt x="2423" y="14843"/>
                  </a:cubicBezTo>
                  <a:cubicBezTo>
                    <a:pt x="2423" y="14843"/>
                    <a:pt x="2423" y="14843"/>
                    <a:pt x="3607" y="16486"/>
                  </a:cubicBezTo>
                  <a:cubicBezTo>
                    <a:pt x="3938" y="16959"/>
                    <a:pt x="4167" y="17503"/>
                    <a:pt x="4256" y="18071"/>
                  </a:cubicBezTo>
                  <a:cubicBezTo>
                    <a:pt x="4256" y="18095"/>
                    <a:pt x="4256" y="18118"/>
                    <a:pt x="4256" y="18142"/>
                  </a:cubicBezTo>
                  <a:cubicBezTo>
                    <a:pt x="4256" y="18142"/>
                    <a:pt x="4256" y="18142"/>
                    <a:pt x="4256" y="21074"/>
                  </a:cubicBezTo>
                  <a:cubicBezTo>
                    <a:pt x="4256" y="21074"/>
                    <a:pt x="4256" y="21074"/>
                    <a:pt x="9002" y="21074"/>
                  </a:cubicBezTo>
                  <a:cubicBezTo>
                    <a:pt x="9002" y="21074"/>
                    <a:pt x="9002" y="21074"/>
                    <a:pt x="9027" y="15730"/>
                  </a:cubicBezTo>
                  <a:cubicBezTo>
                    <a:pt x="9027" y="15292"/>
                    <a:pt x="8888" y="14855"/>
                    <a:pt x="8633" y="14488"/>
                  </a:cubicBezTo>
                  <a:cubicBezTo>
                    <a:pt x="8633" y="14488"/>
                    <a:pt x="8633" y="14488"/>
                    <a:pt x="5732" y="10207"/>
                  </a:cubicBezTo>
                  <a:cubicBezTo>
                    <a:pt x="5617" y="10042"/>
                    <a:pt x="5439" y="9947"/>
                    <a:pt x="5236" y="9947"/>
                  </a:cubicBezTo>
                  <a:cubicBezTo>
                    <a:pt x="5146" y="9947"/>
                    <a:pt x="5045" y="9971"/>
                    <a:pt x="4956" y="10018"/>
                  </a:cubicBezTo>
                  <a:cubicBezTo>
                    <a:pt x="4701" y="10160"/>
                    <a:pt x="4599" y="10456"/>
                    <a:pt x="4714" y="10704"/>
                  </a:cubicBezTo>
                  <a:cubicBezTo>
                    <a:pt x="4714" y="10704"/>
                    <a:pt x="4714" y="10704"/>
                    <a:pt x="5579" y="12525"/>
                  </a:cubicBezTo>
                  <a:cubicBezTo>
                    <a:pt x="5681" y="12738"/>
                    <a:pt x="5655" y="12974"/>
                    <a:pt x="5528" y="13175"/>
                  </a:cubicBezTo>
                  <a:cubicBezTo>
                    <a:pt x="5388" y="13365"/>
                    <a:pt x="5159" y="13483"/>
                    <a:pt x="4905" y="13483"/>
                  </a:cubicBezTo>
                  <a:cubicBezTo>
                    <a:pt x="4739" y="13483"/>
                    <a:pt x="4587" y="13436"/>
                    <a:pt x="4447" y="13329"/>
                  </a:cubicBezTo>
                  <a:cubicBezTo>
                    <a:pt x="4447" y="13329"/>
                    <a:pt x="4447" y="13329"/>
                    <a:pt x="4078" y="13057"/>
                  </a:cubicBezTo>
                  <a:cubicBezTo>
                    <a:pt x="3149" y="12360"/>
                    <a:pt x="2487" y="11402"/>
                    <a:pt x="2207" y="10326"/>
                  </a:cubicBezTo>
                  <a:cubicBezTo>
                    <a:pt x="2207" y="10326"/>
                    <a:pt x="2207" y="10326"/>
                    <a:pt x="2169" y="10219"/>
                  </a:cubicBezTo>
                  <a:cubicBezTo>
                    <a:pt x="1914" y="9214"/>
                    <a:pt x="1965" y="8174"/>
                    <a:pt x="2322" y="7192"/>
                  </a:cubicBezTo>
                  <a:cubicBezTo>
                    <a:pt x="2322" y="7192"/>
                    <a:pt x="2322" y="7192"/>
                    <a:pt x="2742" y="6069"/>
                  </a:cubicBezTo>
                  <a:cubicBezTo>
                    <a:pt x="2805" y="5903"/>
                    <a:pt x="2792" y="5738"/>
                    <a:pt x="2703" y="5584"/>
                  </a:cubicBezTo>
                  <a:cubicBezTo>
                    <a:pt x="2627" y="5430"/>
                    <a:pt x="2487" y="5324"/>
                    <a:pt x="2309" y="5265"/>
                  </a:cubicBezTo>
                  <a:cubicBezTo>
                    <a:pt x="2245" y="5241"/>
                    <a:pt x="2169" y="5229"/>
                    <a:pt x="2105" y="5229"/>
                  </a:cubicBezTo>
                  <a:close/>
                  <a:moveTo>
                    <a:pt x="19178" y="4704"/>
                  </a:moveTo>
                  <a:cubicBezTo>
                    <a:pt x="19686" y="4704"/>
                    <a:pt x="20156" y="4999"/>
                    <a:pt x="20333" y="5461"/>
                  </a:cubicBezTo>
                  <a:cubicBezTo>
                    <a:pt x="20333" y="5461"/>
                    <a:pt x="20333" y="5461"/>
                    <a:pt x="20778" y="6561"/>
                  </a:cubicBezTo>
                  <a:cubicBezTo>
                    <a:pt x="21337" y="7993"/>
                    <a:pt x="21451" y="9543"/>
                    <a:pt x="21108" y="11022"/>
                  </a:cubicBezTo>
                  <a:cubicBezTo>
                    <a:pt x="21108" y="11022"/>
                    <a:pt x="21108" y="11022"/>
                    <a:pt x="21057" y="11247"/>
                  </a:cubicBezTo>
                  <a:cubicBezTo>
                    <a:pt x="20752" y="12631"/>
                    <a:pt x="20156" y="13945"/>
                    <a:pt x="19317" y="15128"/>
                  </a:cubicBezTo>
                  <a:cubicBezTo>
                    <a:pt x="19317" y="15128"/>
                    <a:pt x="19317" y="15128"/>
                    <a:pt x="18149" y="16772"/>
                  </a:cubicBezTo>
                  <a:cubicBezTo>
                    <a:pt x="17857" y="17187"/>
                    <a:pt x="17666" y="17660"/>
                    <a:pt x="17590" y="18145"/>
                  </a:cubicBezTo>
                  <a:cubicBezTo>
                    <a:pt x="17590" y="18145"/>
                    <a:pt x="17590" y="18145"/>
                    <a:pt x="17603" y="21340"/>
                  </a:cubicBezTo>
                  <a:cubicBezTo>
                    <a:pt x="17603" y="21482"/>
                    <a:pt x="17476" y="21600"/>
                    <a:pt x="17323" y="21600"/>
                  </a:cubicBezTo>
                  <a:cubicBezTo>
                    <a:pt x="17323" y="21600"/>
                    <a:pt x="17323" y="21600"/>
                    <a:pt x="11875" y="21600"/>
                  </a:cubicBezTo>
                  <a:cubicBezTo>
                    <a:pt x="11786" y="21553"/>
                    <a:pt x="11735" y="21458"/>
                    <a:pt x="11735" y="21375"/>
                  </a:cubicBezTo>
                  <a:cubicBezTo>
                    <a:pt x="11735" y="21375"/>
                    <a:pt x="11735" y="21375"/>
                    <a:pt x="11710" y="15731"/>
                  </a:cubicBezTo>
                  <a:cubicBezTo>
                    <a:pt x="11710" y="15187"/>
                    <a:pt x="11875" y="14666"/>
                    <a:pt x="12180" y="14205"/>
                  </a:cubicBezTo>
                  <a:cubicBezTo>
                    <a:pt x="12180" y="14205"/>
                    <a:pt x="12180" y="14205"/>
                    <a:pt x="15101" y="9922"/>
                  </a:cubicBezTo>
                  <a:cubicBezTo>
                    <a:pt x="15304" y="9602"/>
                    <a:pt x="15672" y="9425"/>
                    <a:pt x="16053" y="9425"/>
                  </a:cubicBezTo>
                  <a:cubicBezTo>
                    <a:pt x="16231" y="9425"/>
                    <a:pt x="16434" y="9472"/>
                    <a:pt x="16599" y="9567"/>
                  </a:cubicBezTo>
                  <a:cubicBezTo>
                    <a:pt x="17107" y="9839"/>
                    <a:pt x="17323" y="10419"/>
                    <a:pt x="17082" y="10916"/>
                  </a:cubicBezTo>
                  <a:cubicBezTo>
                    <a:pt x="17082" y="10916"/>
                    <a:pt x="17082" y="10916"/>
                    <a:pt x="16218" y="12738"/>
                  </a:cubicBezTo>
                  <a:cubicBezTo>
                    <a:pt x="16168" y="12856"/>
                    <a:pt x="16269" y="12963"/>
                    <a:pt x="16384" y="12963"/>
                  </a:cubicBezTo>
                  <a:cubicBezTo>
                    <a:pt x="16409" y="12963"/>
                    <a:pt x="16447" y="12951"/>
                    <a:pt x="16485" y="12927"/>
                  </a:cubicBezTo>
                  <a:cubicBezTo>
                    <a:pt x="16485" y="12927"/>
                    <a:pt x="16485" y="12927"/>
                    <a:pt x="16866" y="12643"/>
                  </a:cubicBezTo>
                  <a:cubicBezTo>
                    <a:pt x="17692" y="12028"/>
                    <a:pt x="18289" y="11164"/>
                    <a:pt x="18543" y="10206"/>
                  </a:cubicBezTo>
                  <a:cubicBezTo>
                    <a:pt x="18543" y="10206"/>
                    <a:pt x="18543" y="10206"/>
                    <a:pt x="18568" y="10087"/>
                  </a:cubicBezTo>
                  <a:cubicBezTo>
                    <a:pt x="18809" y="9188"/>
                    <a:pt x="18759" y="8241"/>
                    <a:pt x="18428" y="7366"/>
                  </a:cubicBezTo>
                  <a:cubicBezTo>
                    <a:pt x="18428" y="7366"/>
                    <a:pt x="18428" y="7366"/>
                    <a:pt x="18022" y="6230"/>
                  </a:cubicBezTo>
                  <a:cubicBezTo>
                    <a:pt x="17793" y="5627"/>
                    <a:pt x="18136" y="4964"/>
                    <a:pt x="18797" y="4763"/>
                  </a:cubicBezTo>
                  <a:cubicBezTo>
                    <a:pt x="18924" y="4727"/>
                    <a:pt x="19051" y="4704"/>
                    <a:pt x="19178" y="4704"/>
                  </a:cubicBezTo>
                  <a:close/>
                  <a:moveTo>
                    <a:pt x="2124" y="4704"/>
                  </a:moveTo>
                  <a:cubicBezTo>
                    <a:pt x="2251" y="4704"/>
                    <a:pt x="2378" y="4727"/>
                    <a:pt x="2505" y="4763"/>
                  </a:cubicBezTo>
                  <a:cubicBezTo>
                    <a:pt x="3166" y="4964"/>
                    <a:pt x="3509" y="5627"/>
                    <a:pt x="3280" y="6230"/>
                  </a:cubicBezTo>
                  <a:cubicBezTo>
                    <a:pt x="3280" y="6230"/>
                    <a:pt x="3280" y="6230"/>
                    <a:pt x="2874" y="7366"/>
                  </a:cubicBezTo>
                  <a:cubicBezTo>
                    <a:pt x="2543" y="8241"/>
                    <a:pt x="2493" y="9188"/>
                    <a:pt x="2734" y="10087"/>
                  </a:cubicBezTo>
                  <a:cubicBezTo>
                    <a:pt x="2734" y="10087"/>
                    <a:pt x="2734" y="10087"/>
                    <a:pt x="2759" y="10206"/>
                  </a:cubicBezTo>
                  <a:cubicBezTo>
                    <a:pt x="3013" y="11164"/>
                    <a:pt x="3610" y="12028"/>
                    <a:pt x="4436" y="12643"/>
                  </a:cubicBezTo>
                  <a:cubicBezTo>
                    <a:pt x="4436" y="12643"/>
                    <a:pt x="4436" y="12643"/>
                    <a:pt x="4817" y="12927"/>
                  </a:cubicBezTo>
                  <a:cubicBezTo>
                    <a:pt x="4855" y="12951"/>
                    <a:pt x="4893" y="12963"/>
                    <a:pt x="4918" y="12963"/>
                  </a:cubicBezTo>
                  <a:cubicBezTo>
                    <a:pt x="5033" y="12963"/>
                    <a:pt x="5134" y="12856"/>
                    <a:pt x="5084" y="12738"/>
                  </a:cubicBezTo>
                  <a:cubicBezTo>
                    <a:pt x="5084" y="12738"/>
                    <a:pt x="5084" y="12738"/>
                    <a:pt x="4220" y="10916"/>
                  </a:cubicBezTo>
                  <a:cubicBezTo>
                    <a:pt x="3979" y="10419"/>
                    <a:pt x="4195" y="9839"/>
                    <a:pt x="4703" y="9567"/>
                  </a:cubicBezTo>
                  <a:cubicBezTo>
                    <a:pt x="4868" y="9472"/>
                    <a:pt x="5071" y="9425"/>
                    <a:pt x="5249" y="9425"/>
                  </a:cubicBezTo>
                  <a:cubicBezTo>
                    <a:pt x="5630" y="9425"/>
                    <a:pt x="5998" y="9602"/>
                    <a:pt x="6201" y="9922"/>
                  </a:cubicBezTo>
                  <a:cubicBezTo>
                    <a:pt x="6201" y="9922"/>
                    <a:pt x="6201" y="9922"/>
                    <a:pt x="9122" y="14205"/>
                  </a:cubicBezTo>
                  <a:cubicBezTo>
                    <a:pt x="9427" y="14666"/>
                    <a:pt x="9592" y="15187"/>
                    <a:pt x="9592" y="15731"/>
                  </a:cubicBezTo>
                  <a:cubicBezTo>
                    <a:pt x="9592" y="15731"/>
                    <a:pt x="9592" y="15731"/>
                    <a:pt x="9567" y="21375"/>
                  </a:cubicBezTo>
                  <a:cubicBezTo>
                    <a:pt x="9567" y="21458"/>
                    <a:pt x="9516" y="21553"/>
                    <a:pt x="9427" y="21600"/>
                  </a:cubicBezTo>
                  <a:cubicBezTo>
                    <a:pt x="9427" y="21600"/>
                    <a:pt x="9427" y="21600"/>
                    <a:pt x="3991" y="21600"/>
                  </a:cubicBezTo>
                  <a:cubicBezTo>
                    <a:pt x="3979" y="21600"/>
                    <a:pt x="3979" y="21600"/>
                    <a:pt x="3979" y="21600"/>
                  </a:cubicBezTo>
                  <a:cubicBezTo>
                    <a:pt x="3826" y="21600"/>
                    <a:pt x="3699" y="21482"/>
                    <a:pt x="3699" y="21340"/>
                  </a:cubicBezTo>
                  <a:cubicBezTo>
                    <a:pt x="3699" y="21340"/>
                    <a:pt x="3699" y="21340"/>
                    <a:pt x="3712" y="18145"/>
                  </a:cubicBezTo>
                  <a:cubicBezTo>
                    <a:pt x="3636" y="17660"/>
                    <a:pt x="3445" y="17187"/>
                    <a:pt x="3153" y="16772"/>
                  </a:cubicBezTo>
                  <a:cubicBezTo>
                    <a:pt x="3153" y="16772"/>
                    <a:pt x="3153" y="16772"/>
                    <a:pt x="1985" y="15128"/>
                  </a:cubicBezTo>
                  <a:cubicBezTo>
                    <a:pt x="1146" y="13945"/>
                    <a:pt x="550" y="12631"/>
                    <a:pt x="245" y="11247"/>
                  </a:cubicBezTo>
                  <a:cubicBezTo>
                    <a:pt x="245" y="11247"/>
                    <a:pt x="245" y="11247"/>
                    <a:pt x="194" y="11022"/>
                  </a:cubicBezTo>
                  <a:cubicBezTo>
                    <a:pt x="-149" y="9543"/>
                    <a:pt x="-35" y="7993"/>
                    <a:pt x="524" y="6561"/>
                  </a:cubicBezTo>
                  <a:cubicBezTo>
                    <a:pt x="524" y="6561"/>
                    <a:pt x="524" y="6561"/>
                    <a:pt x="969" y="5461"/>
                  </a:cubicBezTo>
                  <a:cubicBezTo>
                    <a:pt x="1146" y="4999"/>
                    <a:pt x="1616" y="4704"/>
                    <a:pt x="2124" y="4704"/>
                  </a:cubicBezTo>
                  <a:close/>
                  <a:moveTo>
                    <a:pt x="10424" y="1393"/>
                  </a:moveTo>
                  <a:cubicBezTo>
                    <a:pt x="10881" y="1393"/>
                    <a:pt x="10881" y="1393"/>
                    <a:pt x="10881" y="1393"/>
                  </a:cubicBezTo>
                  <a:cubicBezTo>
                    <a:pt x="10881" y="1699"/>
                    <a:pt x="10881" y="1699"/>
                    <a:pt x="10881" y="1699"/>
                  </a:cubicBezTo>
                  <a:cubicBezTo>
                    <a:pt x="11109" y="1722"/>
                    <a:pt x="11312" y="1769"/>
                    <a:pt x="11414" y="1864"/>
                  </a:cubicBezTo>
                  <a:cubicBezTo>
                    <a:pt x="11274" y="2252"/>
                    <a:pt x="11274" y="2252"/>
                    <a:pt x="11274" y="2252"/>
                  </a:cubicBezTo>
                  <a:cubicBezTo>
                    <a:pt x="11084" y="2134"/>
                    <a:pt x="10881" y="2075"/>
                    <a:pt x="10678" y="2075"/>
                  </a:cubicBezTo>
                  <a:cubicBezTo>
                    <a:pt x="10564" y="2075"/>
                    <a:pt x="10475" y="2111"/>
                    <a:pt x="10411" y="2158"/>
                  </a:cubicBezTo>
                  <a:cubicBezTo>
                    <a:pt x="10335" y="2217"/>
                    <a:pt x="10310" y="2299"/>
                    <a:pt x="10310" y="2393"/>
                  </a:cubicBezTo>
                  <a:cubicBezTo>
                    <a:pt x="10310" y="2534"/>
                    <a:pt x="10488" y="2699"/>
                    <a:pt x="10868" y="2852"/>
                  </a:cubicBezTo>
                  <a:cubicBezTo>
                    <a:pt x="11058" y="2946"/>
                    <a:pt x="11211" y="3041"/>
                    <a:pt x="11299" y="3111"/>
                  </a:cubicBezTo>
                  <a:cubicBezTo>
                    <a:pt x="11375" y="3182"/>
                    <a:pt x="11426" y="3264"/>
                    <a:pt x="11477" y="3358"/>
                  </a:cubicBezTo>
                  <a:cubicBezTo>
                    <a:pt x="11515" y="3464"/>
                    <a:pt x="11540" y="3558"/>
                    <a:pt x="11540" y="3676"/>
                  </a:cubicBezTo>
                  <a:cubicBezTo>
                    <a:pt x="11540" y="3853"/>
                    <a:pt x="11490" y="3994"/>
                    <a:pt x="11363" y="4123"/>
                  </a:cubicBezTo>
                  <a:cubicBezTo>
                    <a:pt x="11261" y="4241"/>
                    <a:pt x="11084" y="4335"/>
                    <a:pt x="10881" y="4382"/>
                  </a:cubicBezTo>
                  <a:cubicBezTo>
                    <a:pt x="10881" y="4782"/>
                    <a:pt x="10881" y="4782"/>
                    <a:pt x="10881" y="4782"/>
                  </a:cubicBezTo>
                  <a:cubicBezTo>
                    <a:pt x="10424" y="4782"/>
                    <a:pt x="10424" y="4782"/>
                    <a:pt x="10424" y="4782"/>
                  </a:cubicBezTo>
                  <a:cubicBezTo>
                    <a:pt x="10424" y="4406"/>
                    <a:pt x="10424" y="4406"/>
                    <a:pt x="10424" y="4406"/>
                  </a:cubicBezTo>
                  <a:cubicBezTo>
                    <a:pt x="10196" y="4406"/>
                    <a:pt x="9993" y="4335"/>
                    <a:pt x="9790" y="4218"/>
                  </a:cubicBezTo>
                  <a:cubicBezTo>
                    <a:pt x="9993" y="3806"/>
                    <a:pt x="9993" y="3806"/>
                    <a:pt x="9993" y="3806"/>
                  </a:cubicBezTo>
                  <a:cubicBezTo>
                    <a:pt x="10183" y="3935"/>
                    <a:pt x="10386" y="3994"/>
                    <a:pt x="10576" y="3994"/>
                  </a:cubicBezTo>
                  <a:cubicBezTo>
                    <a:pt x="10881" y="3994"/>
                    <a:pt x="11033" y="3900"/>
                    <a:pt x="11033" y="3711"/>
                  </a:cubicBezTo>
                  <a:cubicBezTo>
                    <a:pt x="11033" y="3617"/>
                    <a:pt x="10995" y="3535"/>
                    <a:pt x="10919" y="3452"/>
                  </a:cubicBezTo>
                  <a:cubicBezTo>
                    <a:pt x="10843" y="3370"/>
                    <a:pt x="10690" y="3276"/>
                    <a:pt x="10475" y="3170"/>
                  </a:cubicBezTo>
                  <a:cubicBezTo>
                    <a:pt x="10259" y="3076"/>
                    <a:pt x="10132" y="2993"/>
                    <a:pt x="10044" y="2935"/>
                  </a:cubicBezTo>
                  <a:cubicBezTo>
                    <a:pt x="9967" y="2852"/>
                    <a:pt x="9917" y="2782"/>
                    <a:pt x="9853" y="2687"/>
                  </a:cubicBezTo>
                  <a:cubicBezTo>
                    <a:pt x="9815" y="2593"/>
                    <a:pt x="9802" y="2499"/>
                    <a:pt x="9802" y="2393"/>
                  </a:cubicBezTo>
                  <a:cubicBezTo>
                    <a:pt x="9802" y="2217"/>
                    <a:pt x="9853" y="2075"/>
                    <a:pt x="9980" y="1969"/>
                  </a:cubicBezTo>
                  <a:cubicBezTo>
                    <a:pt x="10094" y="1852"/>
                    <a:pt x="10234" y="1769"/>
                    <a:pt x="10424" y="1722"/>
                  </a:cubicBezTo>
                  <a:cubicBezTo>
                    <a:pt x="10424" y="1393"/>
                    <a:pt x="10424" y="1393"/>
                    <a:pt x="10424" y="1393"/>
                  </a:cubicBezTo>
                  <a:close/>
                  <a:moveTo>
                    <a:pt x="4425" y="526"/>
                  </a:moveTo>
                  <a:cubicBezTo>
                    <a:pt x="4425" y="526"/>
                    <a:pt x="4425" y="526"/>
                    <a:pt x="4425" y="5650"/>
                  </a:cubicBezTo>
                  <a:cubicBezTo>
                    <a:pt x="4425" y="5650"/>
                    <a:pt x="4425" y="5650"/>
                    <a:pt x="16849" y="5650"/>
                  </a:cubicBezTo>
                  <a:cubicBezTo>
                    <a:pt x="16849" y="5650"/>
                    <a:pt x="16849" y="5650"/>
                    <a:pt x="16849" y="526"/>
                  </a:cubicBezTo>
                  <a:cubicBezTo>
                    <a:pt x="16849" y="526"/>
                    <a:pt x="16849" y="526"/>
                    <a:pt x="4425" y="526"/>
                  </a:cubicBezTo>
                  <a:close/>
                  <a:moveTo>
                    <a:pt x="4026" y="0"/>
                  </a:moveTo>
                  <a:cubicBezTo>
                    <a:pt x="17248" y="0"/>
                    <a:pt x="17248" y="0"/>
                    <a:pt x="17248" y="0"/>
                  </a:cubicBezTo>
                  <a:cubicBezTo>
                    <a:pt x="17350" y="0"/>
                    <a:pt x="17413" y="59"/>
                    <a:pt x="17413" y="142"/>
                  </a:cubicBezTo>
                  <a:cubicBezTo>
                    <a:pt x="17413" y="6021"/>
                    <a:pt x="17413" y="6021"/>
                    <a:pt x="17413" y="6021"/>
                  </a:cubicBezTo>
                  <a:cubicBezTo>
                    <a:pt x="17413" y="6104"/>
                    <a:pt x="17350" y="6175"/>
                    <a:pt x="17248" y="6175"/>
                  </a:cubicBezTo>
                  <a:cubicBezTo>
                    <a:pt x="4026" y="6175"/>
                    <a:pt x="4026" y="6175"/>
                    <a:pt x="4026" y="6175"/>
                  </a:cubicBezTo>
                  <a:cubicBezTo>
                    <a:pt x="3937" y="6175"/>
                    <a:pt x="3860" y="6104"/>
                    <a:pt x="3860" y="6021"/>
                  </a:cubicBezTo>
                  <a:cubicBezTo>
                    <a:pt x="3860" y="142"/>
                    <a:pt x="3860" y="142"/>
                    <a:pt x="3860" y="142"/>
                  </a:cubicBezTo>
                  <a:cubicBezTo>
                    <a:pt x="3860" y="59"/>
                    <a:pt x="3937" y="0"/>
                    <a:pt x="4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8"/>
          <p:cNvSpPr txBox="1"/>
          <p:nvPr/>
        </p:nvSpPr>
        <p:spPr>
          <a:xfrm>
            <a:off x="1262629" y="2370986"/>
            <a:ext cx="1336326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1484923" y="3694774"/>
            <a:ext cx="89173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1220269" y="4910125"/>
            <a:ext cx="1421047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657223" y="499532"/>
            <a:ext cx="11055353" cy="165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</a:pPr>
            <a:r>
              <a:rPr lang="en-US"/>
              <a:t>West DeFi ecosystem is 10x larger</a:t>
            </a:r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657223" y="6482136"/>
            <a:ext cx="10325039" cy="1355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Source: Defi Pulse (October 5</a:t>
            </a:r>
            <a:r>
              <a:rPr b="0" baseline="30000" i="0" lang="en-US" sz="1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2019)</a:t>
            </a:r>
            <a:endParaRPr/>
          </a:p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6521" y="2937855"/>
            <a:ext cx="7873504" cy="25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/>
        </p:nvSpPr>
        <p:spPr>
          <a:xfrm>
            <a:off x="4537969" y="5478462"/>
            <a:ext cx="639565" cy="172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Synthetix</a:t>
            </a:r>
            <a:endParaRPr/>
          </a:p>
        </p:txBody>
      </p:sp>
      <p:sp>
        <p:nvSpPr>
          <p:cNvPr id="82" name="Google Shape;82;p9"/>
          <p:cNvSpPr txBox="1"/>
          <p:nvPr/>
        </p:nvSpPr>
        <p:spPr>
          <a:xfrm>
            <a:off x="8133730" y="5478462"/>
            <a:ext cx="410816" cy="628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Kyber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3864992" y="5478462"/>
            <a:ext cx="436117" cy="172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Maker</a:t>
            </a:r>
            <a:endParaRPr/>
          </a:p>
        </p:txBody>
      </p:sp>
      <p:sp>
        <p:nvSpPr>
          <p:cNvPr id="84" name="Google Shape;84;p9"/>
          <p:cNvSpPr txBox="1"/>
          <p:nvPr/>
        </p:nvSpPr>
        <p:spPr>
          <a:xfrm>
            <a:off x="4092067" y="5478462"/>
            <a:ext cx="758255" cy="476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Compound</a:t>
            </a:r>
            <a:endParaRPr/>
          </a:p>
        </p:txBody>
      </p:sp>
      <p:sp>
        <p:nvSpPr>
          <p:cNvPr id="85" name="Google Shape;85;p9"/>
          <p:cNvSpPr txBox="1"/>
          <p:nvPr/>
        </p:nvSpPr>
        <p:spPr>
          <a:xfrm>
            <a:off x="4882145" y="5478462"/>
            <a:ext cx="724323" cy="628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InstaDApp</a:t>
            </a:r>
            <a:endParaRPr/>
          </a:p>
        </p:txBody>
      </p:sp>
      <p:sp>
        <p:nvSpPr>
          <p:cNvPr id="86" name="Google Shape;86;p9"/>
          <p:cNvSpPr txBox="1"/>
          <p:nvPr/>
        </p:nvSpPr>
        <p:spPr>
          <a:xfrm>
            <a:off x="5438105" y="5478462"/>
            <a:ext cx="385515" cy="172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dYdX</a:t>
            </a:r>
            <a:endParaRPr/>
          </a:p>
        </p:txBody>
      </p:sp>
      <p:sp>
        <p:nvSpPr>
          <p:cNvPr id="87" name="Google Shape;87;p9"/>
          <p:cNvSpPr txBox="1"/>
          <p:nvPr/>
        </p:nvSpPr>
        <p:spPr>
          <a:xfrm>
            <a:off x="5719639" y="5478462"/>
            <a:ext cx="597149" cy="476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Uniswap</a:t>
            </a:r>
            <a:endParaRPr/>
          </a:p>
        </p:txBody>
      </p:sp>
      <p:sp>
        <p:nvSpPr>
          <p:cNvPr id="88" name="Google Shape;88;p9"/>
          <p:cNvSpPr txBox="1"/>
          <p:nvPr/>
        </p:nvSpPr>
        <p:spPr>
          <a:xfrm>
            <a:off x="6121400" y="5478462"/>
            <a:ext cx="569913" cy="324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Nuo Network</a:t>
            </a:r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6478589" y="5478462"/>
            <a:ext cx="627064" cy="780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Lightning Network</a:t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9367813" y="5478462"/>
            <a:ext cx="266751" cy="172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bZx</a:t>
            </a:r>
            <a:endParaRPr/>
          </a:p>
        </p:txBody>
      </p:sp>
      <p:sp>
        <p:nvSpPr>
          <p:cNvPr id="91" name="Google Shape;91;p9"/>
          <p:cNvSpPr txBox="1"/>
          <p:nvPr/>
        </p:nvSpPr>
        <p:spPr>
          <a:xfrm>
            <a:off x="6931683" y="5478462"/>
            <a:ext cx="495573" cy="172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Bancor</a:t>
            </a:r>
            <a:endParaRPr/>
          </a:p>
        </p:txBody>
      </p:sp>
      <p:sp>
        <p:nvSpPr>
          <p:cNvPr id="92" name="Google Shape;92;p9"/>
          <p:cNvSpPr txBox="1"/>
          <p:nvPr/>
        </p:nvSpPr>
        <p:spPr>
          <a:xfrm>
            <a:off x="7336148" y="5478462"/>
            <a:ext cx="461343" cy="476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WBTC</a:t>
            </a:r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7676008" y="5478462"/>
            <a:ext cx="554734" cy="172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Dharma</a:t>
            </a:r>
            <a:endParaRPr/>
          </a:p>
        </p:txBody>
      </p:sp>
      <p:sp>
        <p:nvSpPr>
          <p:cNvPr id="94" name="Google Shape;94;p9"/>
          <p:cNvSpPr txBox="1"/>
          <p:nvPr/>
        </p:nvSpPr>
        <p:spPr>
          <a:xfrm>
            <a:off x="8442325" y="5478462"/>
            <a:ext cx="569913" cy="324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Set Protocol</a:t>
            </a:r>
            <a:endParaRPr/>
          </a:p>
        </p:txBody>
      </p:sp>
      <p:sp>
        <p:nvSpPr>
          <p:cNvPr id="95" name="Google Shape;95;p9"/>
          <p:cNvSpPr txBox="1"/>
          <p:nvPr/>
        </p:nvSpPr>
        <p:spPr>
          <a:xfrm>
            <a:off x="8880475" y="5478462"/>
            <a:ext cx="468313" cy="628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Nexus Mutual</a:t>
            </a:r>
            <a:endParaRPr/>
          </a:p>
        </p:txBody>
      </p:sp>
      <p:sp>
        <p:nvSpPr>
          <p:cNvPr id="96" name="Google Shape;96;p9"/>
          <p:cNvSpPr txBox="1"/>
          <p:nvPr/>
        </p:nvSpPr>
        <p:spPr>
          <a:xfrm>
            <a:off x="9678058" y="5478462"/>
            <a:ext cx="419373" cy="628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Augur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10060409" y="5478462"/>
            <a:ext cx="427782" cy="172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Melon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10503658" y="5478462"/>
            <a:ext cx="317575" cy="476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xDai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10919793" y="5478462"/>
            <a:ext cx="258417" cy="172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Veil</a:t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11144598" y="5478462"/>
            <a:ext cx="580331" cy="628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Connext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10919861" y="5204879"/>
            <a:ext cx="259867" cy="197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10532511" y="5204879"/>
            <a:ext cx="259867" cy="197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11305623" y="5204879"/>
            <a:ext cx="259867" cy="197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10145161" y="5203291"/>
            <a:ext cx="259867" cy="197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3768178" y="2384425"/>
            <a:ext cx="2254930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locked (USD, million)</a:t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10002838" y="3160713"/>
            <a:ext cx="285751" cy="214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0002838" y="3430587"/>
            <a:ext cx="285751" cy="214314"/>
          </a:xfrm>
          <a:prstGeom prst="rect">
            <a:avLst/>
          </a:prstGeom>
          <a:solidFill>
            <a:srgbClr val="6E6F7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10339386" y="3147368"/>
            <a:ext cx="419300" cy="22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East</a:t>
            </a:r>
            <a:endParaRPr/>
          </a:p>
        </p:txBody>
      </p:sp>
      <p:sp>
        <p:nvSpPr>
          <p:cNvPr id="109" name="Google Shape;109;p9"/>
          <p:cNvSpPr txBox="1"/>
          <p:nvPr/>
        </p:nvSpPr>
        <p:spPr>
          <a:xfrm>
            <a:off x="10339388" y="3417243"/>
            <a:ext cx="471885" cy="22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West</a:t>
            </a:r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4455620" y="5445125"/>
            <a:ext cx="6984658" cy="357190"/>
            <a:chOff x="-1" y="0"/>
            <a:chExt cx="6984656" cy="357189"/>
          </a:xfrm>
        </p:grpSpPr>
        <p:cxnSp>
          <p:nvCxnSpPr>
            <p:cNvPr id="111" name="Google Shape;111;p9"/>
            <p:cNvCxnSpPr/>
            <p:nvPr/>
          </p:nvCxnSpPr>
          <p:spPr>
            <a:xfrm flipH="1">
              <a:off x="-1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9"/>
            <p:cNvCxnSpPr/>
            <p:nvPr/>
          </p:nvCxnSpPr>
          <p:spPr>
            <a:xfrm flipH="1">
              <a:off x="776246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9"/>
            <p:cNvCxnSpPr/>
            <p:nvPr/>
          </p:nvCxnSpPr>
          <p:spPr>
            <a:xfrm>
              <a:off x="1552493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9"/>
            <p:cNvCxnSpPr/>
            <p:nvPr/>
          </p:nvCxnSpPr>
          <p:spPr>
            <a:xfrm>
              <a:off x="2328739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9"/>
            <p:cNvCxnSpPr/>
            <p:nvPr/>
          </p:nvCxnSpPr>
          <p:spPr>
            <a:xfrm>
              <a:off x="3104986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9"/>
            <p:cNvCxnSpPr/>
            <p:nvPr/>
          </p:nvCxnSpPr>
          <p:spPr>
            <a:xfrm>
              <a:off x="3881233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4657479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5433726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6208407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6984654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p9"/>
          <p:cNvSpPr txBox="1"/>
          <p:nvPr/>
        </p:nvSpPr>
        <p:spPr>
          <a:xfrm>
            <a:off x="822958" y="2784591"/>
            <a:ext cx="1606115" cy="205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F73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6E6F73"/>
                </a:solidFill>
                <a:latin typeface="Arial"/>
                <a:ea typeface="Arial"/>
                <a:cs typeface="Arial"/>
                <a:sym typeface="Arial"/>
              </a:rPr>
              <a:t>West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F73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E6F73"/>
                </a:solidFill>
                <a:latin typeface="Arial"/>
                <a:ea typeface="Arial"/>
                <a:cs typeface="Arial"/>
                <a:sym typeface="Arial"/>
              </a:rPr>
              <a:t>$500M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F7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E6F73"/>
                </a:solidFill>
                <a:latin typeface="Arial"/>
                <a:ea typeface="Arial"/>
                <a:cs typeface="Arial"/>
                <a:sym typeface="Arial"/>
              </a:rPr>
              <a:t>(54% on Maker)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F7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$45M</a:t>
            </a:r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3008527" y="2495681"/>
            <a:ext cx="306175" cy="3291842"/>
            <a:chOff x="0" y="-1"/>
            <a:chExt cx="306173" cy="3291841"/>
          </a:xfrm>
        </p:grpSpPr>
        <p:cxnSp>
          <p:nvCxnSpPr>
            <p:cNvPr id="123" name="Google Shape;123;p9"/>
            <p:cNvCxnSpPr/>
            <p:nvPr/>
          </p:nvCxnSpPr>
          <p:spPr>
            <a:xfrm flipH="1">
              <a:off x="153086" y="-1"/>
              <a:ext cx="1" cy="3291841"/>
            </a:xfrm>
            <a:prstGeom prst="straightConnector1">
              <a:avLst/>
            </a:prstGeom>
            <a:noFill/>
            <a:ln cap="rnd" cmpd="sng" w="28575">
              <a:solidFill>
                <a:srgbClr val="9A9A9A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4" name="Google Shape;124;p9"/>
            <p:cNvGrpSpPr/>
            <p:nvPr/>
          </p:nvGrpSpPr>
          <p:grpSpPr>
            <a:xfrm>
              <a:off x="0" y="1488199"/>
              <a:ext cx="306173" cy="306940"/>
              <a:chOff x="0" y="0"/>
              <a:chExt cx="306172" cy="306939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0" y="0"/>
                <a:ext cx="306172" cy="306939"/>
              </a:xfrm>
              <a:custGeom>
                <a:rect b="b" l="l" r="r" t="t"/>
                <a:pathLst>
                  <a:path extrusionOk="0" h="21600" w="21600">
                    <a:moveTo>
                      <a:pt x="0" y="10800"/>
                    </a:move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4846"/>
                      <a:pt x="4846" y="0"/>
                      <a:pt x="10800" y="0"/>
                    </a:cubicBezTo>
                    <a:cubicBezTo>
                      <a:pt x="16775" y="0"/>
                      <a:pt x="21600" y="4846"/>
                      <a:pt x="2160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16775"/>
                      <a:pt x="16775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4846" y="21600"/>
                      <a:pt x="0" y="16775"/>
                      <a:pt x="0" y="10800"/>
                    </a:cubicBezTo>
                    <a:close/>
                  </a:path>
                </a:pathLst>
              </a:custGeom>
              <a:solidFill>
                <a:srgbClr val="4C4A4B"/>
              </a:solidFill>
              <a:ln cap="flat" cmpd="sng" w="9525">
                <a:solidFill>
                  <a:srgbClr val="4C4A4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E6F73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116431" y="42263"/>
                <a:ext cx="120252" cy="224753"/>
              </a:xfrm>
              <a:custGeom>
                <a:rect b="b" l="l" r="r" t="t"/>
                <a:pathLst>
                  <a:path extrusionOk="0" h="21600" w="21600">
                    <a:moveTo>
                      <a:pt x="1461" y="21600"/>
                    </a:moveTo>
                    <a:lnTo>
                      <a:pt x="0" y="20818"/>
                    </a:lnTo>
                    <a:lnTo>
                      <a:pt x="18657" y="10800"/>
                    </a:lnTo>
                    <a:lnTo>
                      <a:pt x="0" y="782"/>
                    </a:lnTo>
                    <a:lnTo>
                      <a:pt x="1461" y="0"/>
                    </a:lnTo>
                    <a:lnTo>
                      <a:pt x="21600" y="10800"/>
                    </a:lnTo>
                    <a:lnTo>
                      <a:pt x="1461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E6F73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" name="Google Shape;127;p9"/>
          <p:cNvSpPr txBox="1"/>
          <p:nvPr/>
        </p:nvSpPr>
        <p:spPr>
          <a:xfrm>
            <a:off x="657224" y="1708647"/>
            <a:ext cx="4311849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20 DeFi projects by region</a:t>
            </a:r>
            <a:endParaRPr/>
          </a:p>
        </p:txBody>
      </p: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/>
          <p:nvPr/>
        </p:nvSpPr>
        <p:spPr>
          <a:xfrm>
            <a:off x="-16648" y="0"/>
            <a:ext cx="42821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 txBox="1"/>
          <p:nvPr>
            <p:ph type="title"/>
          </p:nvPr>
        </p:nvSpPr>
        <p:spPr>
          <a:xfrm>
            <a:off x="490972" y="1748006"/>
            <a:ext cx="3427506" cy="165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West project ecosystem</a:t>
            </a:r>
            <a:endParaRPr/>
          </a:p>
        </p:txBody>
      </p:sp>
      <p:sp>
        <p:nvSpPr>
          <p:cNvPr id="135" name="Google Shape;135;p10"/>
          <p:cNvSpPr/>
          <p:nvPr/>
        </p:nvSpPr>
        <p:spPr>
          <a:xfrm>
            <a:off x="4947151" y="1153662"/>
            <a:ext cx="3960002" cy="3960002"/>
          </a:xfrm>
          <a:prstGeom prst="ellipse">
            <a:avLst/>
          </a:prstGeom>
          <a:noFill/>
          <a:ln cap="flat" cmpd="sng" w="57150">
            <a:solidFill>
              <a:srgbClr val="903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4650926" y="1144069"/>
            <a:ext cx="883802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Lending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$400M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9039122" y="1089702"/>
            <a:ext cx="1728001" cy="1728001"/>
          </a:xfrm>
          <a:prstGeom prst="ellipse">
            <a:avLst/>
          </a:prstGeom>
          <a:noFill/>
          <a:ln cap="flat" cmpd="sng" w="57150">
            <a:solidFill>
              <a:srgbClr val="903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10819782" y="1608009"/>
            <a:ext cx="1165584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Derivatives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$60M</a:t>
            </a:r>
            <a:endParaRPr/>
          </a:p>
        </p:txBody>
      </p:sp>
      <p:sp>
        <p:nvSpPr>
          <p:cNvPr id="139" name="Google Shape;139;p10"/>
          <p:cNvSpPr/>
          <p:nvPr/>
        </p:nvSpPr>
        <p:spPr>
          <a:xfrm>
            <a:off x="8237628" y="4768100"/>
            <a:ext cx="1260001" cy="1260001"/>
          </a:xfrm>
          <a:prstGeom prst="ellipse">
            <a:avLst/>
          </a:prstGeom>
          <a:noFill/>
          <a:ln cap="flat" cmpd="sng" w="57150">
            <a:solidFill>
              <a:srgbClr val="903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10795099" y="3629535"/>
            <a:ext cx="612439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$26M</a:t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657223" y="6482136"/>
            <a:ext cx="10325039" cy="1355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Source: Defi Pulse (October 5</a:t>
            </a:r>
            <a:r>
              <a:rPr b="0" baseline="3000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2019)</a:t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6723674" y="5357042"/>
            <a:ext cx="1080001" cy="1080000"/>
          </a:xfrm>
          <a:prstGeom prst="ellipse">
            <a:avLst/>
          </a:prstGeom>
          <a:noFill/>
          <a:ln cap="flat" cmpd="sng" w="57150">
            <a:solidFill>
              <a:srgbClr val="903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9196848" y="3173546"/>
            <a:ext cx="1512001" cy="1512001"/>
          </a:xfrm>
          <a:prstGeom prst="ellipse">
            <a:avLst/>
          </a:prstGeom>
          <a:noFill/>
          <a:ln cap="flat" cmpd="sng" w="57150">
            <a:solidFill>
              <a:srgbClr val="903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7852030" y="6054268"/>
            <a:ext cx="1064083" cy="54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$7M</a:t>
            </a:r>
            <a:endParaRPr/>
          </a:p>
        </p:txBody>
      </p:sp>
      <p:sp>
        <p:nvSpPr>
          <p:cNvPr id="145" name="Google Shape;145;p10"/>
          <p:cNvSpPr txBox="1"/>
          <p:nvPr/>
        </p:nvSpPr>
        <p:spPr>
          <a:xfrm>
            <a:off x="9545422" y="5049785"/>
            <a:ext cx="770394" cy="54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$8M</a:t>
            </a:r>
            <a:endParaRPr/>
          </a:p>
        </p:txBody>
      </p:sp>
      <p:sp>
        <p:nvSpPr>
          <p:cNvPr id="146" name="Google Shape;146;p10"/>
          <p:cNvSpPr txBox="1"/>
          <p:nvPr>
            <p:ph idx="12" type="sldNum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47" name="Google Shape;147;p10"/>
          <p:cNvSpPr txBox="1"/>
          <p:nvPr/>
        </p:nvSpPr>
        <p:spPr>
          <a:xfrm>
            <a:off x="490972" y="3498701"/>
            <a:ext cx="3215527" cy="61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80% value concentrated in the lending category</a:t>
            </a:r>
            <a:endParaRPr/>
          </a:p>
        </p:txBody>
      </p:sp>
      <p:pic>
        <p:nvPicPr>
          <p:cNvPr descr="Picture 22"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963" y="2287503"/>
            <a:ext cx="2192860" cy="1257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5996" y="1684818"/>
            <a:ext cx="3837243" cy="107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50" name="Google Shape;15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1480" y="1185615"/>
            <a:ext cx="1516065" cy="7580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151" name="Google Shape;15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1864" y="3193937"/>
            <a:ext cx="1288474" cy="673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1" id="152" name="Google Shape;15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29801" y="3594899"/>
            <a:ext cx="1106918" cy="25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3" id="153" name="Google Shape;153;p10"/>
          <p:cNvPicPr preferRelativeResize="0"/>
          <p:nvPr/>
        </p:nvPicPr>
        <p:blipFill rotWithShape="1">
          <a:blip r:embed="rId8">
            <a:alphaModFix/>
          </a:blip>
          <a:srcRect b="0" l="0" r="80937" t="5238"/>
          <a:stretch/>
        </p:blipFill>
        <p:spPr>
          <a:xfrm>
            <a:off x="6825760" y="5423137"/>
            <a:ext cx="457996" cy="61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360" id="154" name="Google Shape;154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08371" y="5950418"/>
            <a:ext cx="941534" cy="2017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364" id="155" name="Google Shape;155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64977" y="3938532"/>
            <a:ext cx="1132609" cy="283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6" id="156" name="Google Shape;156;p10"/>
          <p:cNvPicPr preferRelativeResize="0"/>
          <p:nvPr/>
        </p:nvPicPr>
        <p:blipFill rotWithShape="1">
          <a:blip r:embed="rId11">
            <a:alphaModFix/>
          </a:blip>
          <a:srcRect b="14948" l="18485" r="22062" t="45947"/>
          <a:stretch/>
        </p:blipFill>
        <p:spPr>
          <a:xfrm>
            <a:off x="8439818" y="4947065"/>
            <a:ext cx="766246" cy="25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8" id="157" name="Google Shape;157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48355" y="3293917"/>
            <a:ext cx="1516939" cy="583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369" id="158" name="Google Shape;158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589374" y="5618057"/>
            <a:ext cx="511545" cy="2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4650926" y="456457"/>
            <a:ext cx="4311850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in global top 20</a:t>
            </a:r>
            <a:endParaRPr/>
          </a:p>
        </p:txBody>
      </p:sp>
      <p:pic>
        <p:nvPicPr>
          <p:cNvPr descr="Picture 43" id="160" name="Google Shape;160;p10"/>
          <p:cNvPicPr preferRelativeResize="0"/>
          <p:nvPr/>
        </p:nvPicPr>
        <p:blipFill rotWithShape="1">
          <a:blip r:embed="rId14">
            <a:alphaModFix/>
          </a:blip>
          <a:srcRect b="0" l="6020" r="41828" t="0"/>
          <a:stretch/>
        </p:blipFill>
        <p:spPr>
          <a:xfrm>
            <a:off x="9836203" y="1764106"/>
            <a:ext cx="845511" cy="50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5" id="161" name="Google Shape;161;p10"/>
          <p:cNvPicPr preferRelativeResize="0"/>
          <p:nvPr/>
        </p:nvPicPr>
        <p:blipFill rotWithShape="1">
          <a:blip r:embed="rId15">
            <a:alphaModFix/>
          </a:blip>
          <a:srcRect b="61519" l="36130" r="37231" t="9881"/>
          <a:stretch/>
        </p:blipFill>
        <p:spPr>
          <a:xfrm>
            <a:off x="6879539" y="3922818"/>
            <a:ext cx="992874" cy="532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7" id="162" name="Google Shape;162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177256" y="1687274"/>
            <a:ext cx="680669" cy="680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9" id="163" name="Google Shape;163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080858" y="5148753"/>
            <a:ext cx="1615568" cy="57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1" id="164" name="Google Shape;164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333866" y="5570106"/>
            <a:ext cx="288001" cy="28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3" id="165" name="Google Shape;165;p1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634742" y="2452037"/>
            <a:ext cx="657225" cy="19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>
            <a:off x="4265464" y="0"/>
            <a:ext cx="79265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490972" y="1748006"/>
            <a:ext cx="3427506" cy="165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East project ecosystem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657223" y="6439881"/>
            <a:ext cx="10325039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Source：Coinmarketcap</a:t>
            </a:r>
            <a:endParaRPr/>
          </a:p>
        </p:txBody>
      </p:sp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490972" y="3498701"/>
            <a:ext cx="3427506" cy="884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eastern DeFi projects have issued tokens.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Tokenless? No.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4650926" y="456457"/>
            <a:ext cx="5206998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Most significant projects in the East</a:t>
            </a:r>
            <a:endParaRPr/>
          </a:p>
        </p:txBody>
      </p:sp>
      <p:graphicFrame>
        <p:nvGraphicFramePr>
          <p:cNvPr id="176" name="Google Shape;176;p11"/>
          <p:cNvGraphicFramePr/>
          <p:nvPr/>
        </p:nvGraphicFramePr>
        <p:xfrm>
          <a:off x="4735602" y="1384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{41805100-4A13-47C1-8BC4-ECC0961BE8A6}</a:tableStyleId>
              </a:tblPr>
              <a:tblGrid>
                <a:gridCol w="2328750"/>
                <a:gridCol w="2328750"/>
                <a:gridCol w="2328750"/>
              </a:tblGrid>
              <a:tr h="40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Project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Category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Market Cap/Valuation （$Mil）</a:t>
                      </a:r>
                      <a:endParaRPr/>
                    </a:p>
                  </a:txBody>
                  <a:tcPr marT="0" marB="0" marR="0" marL="0" anchor="ctr"/>
                </a:tc>
              </a:tr>
              <a:tr h="67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Dark Pool</a:t>
                      </a:r>
                      <a:endParaRPr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35</a:t>
                      </a:r>
                      <a:endParaRPr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</a:tr>
              <a:tr h="62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DEX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32</a:t>
                      </a:r>
                      <a:endParaRPr/>
                    </a:p>
                  </a:txBody>
                  <a:tcPr marT="0" marB="0" marR="0" marL="0" anchor="ctr"/>
                </a:tc>
              </a:tr>
              <a:tr h="59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0" marL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Indexed Stablecoin</a:t>
                      </a:r>
                      <a:endParaRPr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</a:tr>
              <a:tr h="65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Stablecoin &amp; Lending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0" marB="0" marR="0" marL="0" anchor="ctr"/>
                </a:tc>
              </a:tr>
              <a:tr h="69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0" marL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DEX &amp; Lending</a:t>
                      </a:r>
                      <a:endParaRPr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</a:tr>
              <a:tr h="70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Oracle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0" marB="0" marR="0" marL="0" anchor="ctr"/>
                </a:tc>
              </a:tr>
              <a:tr h="58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0" marL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Lending</a:t>
                      </a:r>
                      <a:endParaRPr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1.25</a:t>
                      </a:r>
                      <a:endParaRPr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descr="图像"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084" y="2755993"/>
            <a:ext cx="1333785" cy="442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n.png" id="178" name="Google Shape;17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9167" y="1934945"/>
            <a:ext cx="1401456" cy="7684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1570367647_.pic.jpg" id="179" name="Google Shape;17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1884" y="3394520"/>
            <a:ext cx="535717" cy="48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orce-color.png" id="180" name="Google Shape;18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8710" y="4073521"/>
            <a:ext cx="1206534" cy="335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ydro - Pattern_02.pdf" id="181" name="Google Shape;181;p11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 rot="-5400000">
            <a:off x="5078342" y="-5640517"/>
            <a:ext cx="13909756" cy="1919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ydro - Black.png" id="182" name="Google Shape;18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1976" y="4772523"/>
            <a:ext cx="1080001" cy="289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1570368496_.pic.jpg" id="183" name="Google Shape;183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42165" y="5284144"/>
            <a:ext cx="1507671" cy="661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uo.png" id="184" name="Google Shape;184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58732" y="5995415"/>
            <a:ext cx="1009328" cy="48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2055945" y="3644829"/>
            <a:ext cx="2088001" cy="103376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952" y="3813759"/>
            <a:ext cx="1287428" cy="36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type="title"/>
          </p:nvPr>
        </p:nvSpPr>
        <p:spPr>
          <a:xfrm>
            <a:off x="657223" y="499532"/>
            <a:ext cx="11056844" cy="165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</a:pPr>
            <a:r>
              <a:rPr lang="en-US"/>
              <a:t>Most key investors in Top 20 Global DeFi projects are based in western countries</a:t>
            </a:r>
            <a:endParaRPr/>
          </a:p>
        </p:txBody>
      </p:sp>
      <p:pic>
        <p:nvPicPr>
          <p:cNvPr descr="Picture 8" id="192" name="Google Shape;192;p12"/>
          <p:cNvPicPr preferRelativeResize="0"/>
          <p:nvPr/>
        </p:nvPicPr>
        <p:blipFill rotWithShape="1">
          <a:blip r:embed="rId4">
            <a:alphaModFix/>
          </a:blip>
          <a:srcRect b="32003" l="30551" r="32212" t="32099"/>
          <a:stretch/>
        </p:blipFill>
        <p:spPr>
          <a:xfrm>
            <a:off x="948349" y="2532277"/>
            <a:ext cx="951260" cy="5082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93" name="Google Shape;19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604" y="3953202"/>
            <a:ext cx="1101005" cy="499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2" id="194" name="Google Shape;19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604" y="5212238"/>
            <a:ext cx="1101005" cy="299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4" id="195" name="Google Shape;19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8550" y="2317031"/>
            <a:ext cx="1096532" cy="38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6" id="196" name="Google Shape;196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41879" y="2878446"/>
            <a:ext cx="1080001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0" id="197" name="Google Shape;197;p12"/>
          <p:cNvPicPr preferRelativeResize="0"/>
          <p:nvPr/>
        </p:nvPicPr>
        <p:blipFill rotWithShape="1">
          <a:blip r:embed="rId9">
            <a:alphaModFix/>
          </a:blip>
          <a:srcRect b="31630" l="11707" r="18048" t="31685"/>
          <a:stretch/>
        </p:blipFill>
        <p:spPr>
          <a:xfrm>
            <a:off x="8149673" y="5127992"/>
            <a:ext cx="1433946" cy="499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2" id="198" name="Google Shape;198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00125" y="4162716"/>
            <a:ext cx="1433947" cy="455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4" id="199" name="Google Shape;199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84299" y="5011858"/>
            <a:ext cx="1437580" cy="7511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6" id="200" name="Google Shape;200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76359" y="2338329"/>
            <a:ext cx="1038824" cy="37022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/>
        </p:nvSpPr>
        <p:spPr>
          <a:xfrm>
            <a:off x="8620466" y="3202159"/>
            <a:ext cx="894716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Naval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Ravikant</a:t>
            </a:r>
            <a:endParaRPr/>
          </a:p>
        </p:txBody>
      </p:sp>
      <p:pic>
        <p:nvPicPr>
          <p:cNvPr descr="Picture 34" id="202" name="Google Shape;202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84071" y="4148218"/>
            <a:ext cx="1031113" cy="53038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615442" y="6482136"/>
            <a:ext cx="10325039" cy="1355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Source: Crunchbase, Craft.co</a:t>
            </a:r>
            <a:endParaRPr/>
          </a:p>
        </p:txBody>
      </p:sp>
      <p:sp>
        <p:nvSpPr>
          <p:cNvPr id="204" name="Google Shape;204;p12"/>
          <p:cNvSpPr/>
          <p:nvPr/>
        </p:nvSpPr>
        <p:spPr>
          <a:xfrm>
            <a:off x="2055945" y="2228413"/>
            <a:ext cx="2088001" cy="1116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2055945" y="5116348"/>
            <a:ext cx="2088001" cy="540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5915126" y="2238923"/>
            <a:ext cx="2088001" cy="540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5915126" y="3152974"/>
            <a:ext cx="2088001" cy="540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5915126" y="4138596"/>
            <a:ext cx="2088001" cy="540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5915126" y="5131942"/>
            <a:ext cx="2088001" cy="540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9626065" y="5131942"/>
            <a:ext cx="2088001" cy="540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9599039" y="2238923"/>
            <a:ext cx="2088001" cy="540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9599039" y="3224546"/>
            <a:ext cx="2088001" cy="540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9599039" y="4212459"/>
            <a:ext cx="2088001" cy="540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5" id="214" name="Google Shape;214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16544" y="3694717"/>
            <a:ext cx="946538" cy="4945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3" id="215" name="Google Shape;215;p12"/>
          <p:cNvPicPr preferRelativeResize="0"/>
          <p:nvPr/>
        </p:nvPicPr>
        <p:blipFill rotWithShape="1">
          <a:blip r:embed="rId15">
            <a:alphaModFix/>
          </a:blip>
          <a:srcRect b="0" l="0" r="80937" t="5238"/>
          <a:stretch/>
        </p:blipFill>
        <p:spPr>
          <a:xfrm>
            <a:off x="7467510" y="3093652"/>
            <a:ext cx="457996" cy="61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5" id="216" name="Google Shape;216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312167" y="2978291"/>
            <a:ext cx="941534" cy="2017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6" id="217" name="Google Shape;217;p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08718" y="2304262"/>
            <a:ext cx="864001" cy="2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6" id="218" name="Google Shape;218;p12"/>
          <p:cNvPicPr preferRelativeResize="0"/>
          <p:nvPr/>
        </p:nvPicPr>
        <p:blipFill rotWithShape="1">
          <a:blip r:embed="rId18">
            <a:alphaModFix/>
          </a:blip>
          <a:srcRect b="14948" l="18485" r="22062" t="45947"/>
          <a:stretch/>
        </p:blipFill>
        <p:spPr>
          <a:xfrm>
            <a:off x="6711601" y="3285845"/>
            <a:ext cx="766246" cy="25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8" id="219" name="Google Shape;219;p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224527" y="4289378"/>
            <a:ext cx="864001" cy="332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9" id="220" name="Google Shape;220;p1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748037" y="2364676"/>
            <a:ext cx="511545" cy="25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3" id="221" name="Google Shape;221;p12"/>
          <p:cNvPicPr preferRelativeResize="0"/>
          <p:nvPr/>
        </p:nvPicPr>
        <p:blipFill rotWithShape="1">
          <a:blip r:embed="rId21">
            <a:alphaModFix/>
          </a:blip>
          <a:srcRect b="0" l="6020" r="41828" t="0"/>
          <a:stretch/>
        </p:blipFill>
        <p:spPr>
          <a:xfrm>
            <a:off x="3259349" y="2776390"/>
            <a:ext cx="845511" cy="50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7" id="222" name="Google Shape;222;p1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169895" y="2262276"/>
            <a:ext cx="680669" cy="680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9" id="223" name="Google Shape;223;p1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588103" y="2468303"/>
            <a:ext cx="1615568" cy="57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754" y="5153230"/>
            <a:ext cx="1080001" cy="303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25" name="Google Shape;225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56543" y="5315749"/>
            <a:ext cx="720001" cy="376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8" id="226" name="Google Shape;226;p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953976" y="2246261"/>
            <a:ext cx="900001" cy="345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0" id="227" name="Google Shape;227;p12"/>
          <p:cNvPicPr preferRelativeResize="0"/>
          <p:nvPr/>
        </p:nvPicPr>
        <p:blipFill rotWithShape="1">
          <a:blip r:embed="rId24">
            <a:alphaModFix/>
          </a:blip>
          <a:srcRect b="31386" l="0" r="0" t="26683"/>
          <a:stretch/>
        </p:blipFill>
        <p:spPr>
          <a:xfrm>
            <a:off x="6499542" y="2465731"/>
            <a:ext cx="1080001" cy="2596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7" id="228" name="Google Shape;228;p1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38091" y="2306879"/>
            <a:ext cx="376014" cy="376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29" name="Google Shape;229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24201" y="3201653"/>
            <a:ext cx="757859" cy="39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30" name="Google Shape;230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006593" y="4188200"/>
            <a:ext cx="757858" cy="39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9" id="231" name="Google Shape;231;p1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119316" y="5130320"/>
            <a:ext cx="749751" cy="50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6" id="232" name="Google Shape;232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991635" y="5282089"/>
            <a:ext cx="941534" cy="2017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4140" y="5235928"/>
            <a:ext cx="1280000" cy="36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34" name="Google Shape;234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756395" y="5244219"/>
            <a:ext cx="757858" cy="39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35" name="Google Shape;235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756395" y="2300309"/>
            <a:ext cx="757858" cy="39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7" id="236" name="Google Shape;236;p1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0815804" y="3290585"/>
            <a:ext cx="376014" cy="376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37" name="Google Shape;237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756395" y="3309411"/>
            <a:ext cx="757858" cy="39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2" id="238" name="Google Shape;238;p1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748037" y="4369048"/>
            <a:ext cx="511545" cy="25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39" name="Google Shape;239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756395" y="4298927"/>
            <a:ext cx="757858" cy="39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4" id="240" name="Google Shape;240;p12"/>
          <p:cNvPicPr preferRelativeResize="0"/>
          <p:nvPr/>
        </p:nvPicPr>
        <p:blipFill rotWithShape="1">
          <a:blip r:embed="rId24">
            <a:alphaModFix/>
          </a:blip>
          <a:srcRect b="31386" l="0" r="0" t="26683"/>
          <a:stretch/>
        </p:blipFill>
        <p:spPr>
          <a:xfrm>
            <a:off x="3039628" y="4201528"/>
            <a:ext cx="1080000" cy="2596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5" id="241" name="Google Shape;241;p12"/>
          <p:cNvPicPr preferRelativeResize="0"/>
          <p:nvPr/>
        </p:nvPicPr>
        <p:blipFill rotWithShape="1">
          <a:blip r:embed="rId24">
            <a:alphaModFix/>
          </a:blip>
          <a:srcRect b="31386" l="0" r="0" t="26683"/>
          <a:stretch/>
        </p:blipFill>
        <p:spPr>
          <a:xfrm>
            <a:off x="3026280" y="5126877"/>
            <a:ext cx="1080001" cy="2596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6" id="242" name="Google Shape;242;p12"/>
          <p:cNvPicPr preferRelativeResize="0"/>
          <p:nvPr/>
        </p:nvPicPr>
        <p:blipFill rotWithShape="1">
          <a:blip r:embed="rId24">
            <a:alphaModFix/>
          </a:blip>
          <a:srcRect b="31386" l="0" r="0" t="26683"/>
          <a:stretch/>
        </p:blipFill>
        <p:spPr>
          <a:xfrm>
            <a:off x="6808930" y="4250003"/>
            <a:ext cx="1080001" cy="2596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 txBox="1"/>
          <p:nvPr>
            <p:ph idx="12" type="sldNum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9508690" y="4162716"/>
            <a:ext cx="216001" cy="21600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7E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6548450" y="6347902"/>
            <a:ext cx="216001" cy="21600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7E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6853976" y="6317403"/>
            <a:ext cx="21796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 based in Eastern country</a:t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5764141" y="5068272"/>
            <a:ext cx="216001" cy="21600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7E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/>
          <p:nvPr/>
        </p:nvSpPr>
        <p:spPr>
          <a:xfrm>
            <a:off x="2055945" y="3864642"/>
            <a:ext cx="2088001" cy="804560"/>
          </a:xfrm>
          <a:prstGeom prst="roundRect">
            <a:avLst>
              <a:gd fmla="val 2141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 txBox="1"/>
          <p:nvPr>
            <p:ph type="title"/>
          </p:nvPr>
        </p:nvSpPr>
        <p:spPr>
          <a:xfrm>
            <a:off x="657223" y="499532"/>
            <a:ext cx="11056844" cy="165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</a:pPr>
            <a:r>
              <a:rPr lang="en-US"/>
              <a:t>Emerging DeFi investors in the East</a:t>
            </a:r>
            <a:endParaRPr/>
          </a:p>
        </p:txBody>
      </p:sp>
      <p:sp>
        <p:nvSpPr>
          <p:cNvPr id="254" name="Google Shape;254;p13"/>
          <p:cNvSpPr txBox="1"/>
          <p:nvPr/>
        </p:nvSpPr>
        <p:spPr>
          <a:xfrm>
            <a:off x="615442" y="6482136"/>
            <a:ext cx="10325039" cy="1355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Source: Crunchbase, Craft.co</a:t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>
            <a:off x="2055945" y="2407306"/>
            <a:ext cx="2088001" cy="937107"/>
          </a:xfrm>
          <a:prstGeom prst="roundRect">
            <a:avLst>
              <a:gd fmla="val 1984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2055945" y="5062578"/>
            <a:ext cx="2088001" cy="804559"/>
          </a:xfrm>
          <a:prstGeom prst="roundRect">
            <a:avLst>
              <a:gd fmla="val 11186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5915126" y="2318211"/>
            <a:ext cx="2088001" cy="1034759"/>
          </a:xfrm>
          <a:prstGeom prst="roundRect">
            <a:avLst>
              <a:gd fmla="val 869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5913710" y="3864642"/>
            <a:ext cx="2090833" cy="804560"/>
          </a:xfrm>
          <a:prstGeom prst="roundRect">
            <a:avLst>
              <a:gd fmla="val 1120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5915126" y="5005245"/>
            <a:ext cx="2088001" cy="823148"/>
          </a:xfrm>
          <a:prstGeom prst="roundRect">
            <a:avLst>
              <a:gd fmla="val 1093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9626065" y="5057154"/>
            <a:ext cx="2088001" cy="770130"/>
          </a:xfrm>
          <a:prstGeom prst="roundRect">
            <a:avLst>
              <a:gd fmla="val 116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9599039" y="2238923"/>
            <a:ext cx="2088001" cy="1034760"/>
          </a:xfrm>
          <a:prstGeom prst="roundRect">
            <a:avLst>
              <a:gd fmla="val 869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9599039" y="3883155"/>
            <a:ext cx="2088001" cy="869305"/>
          </a:xfrm>
          <a:prstGeom prst="roundRect">
            <a:avLst>
              <a:gd fmla="val 1035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4191" y="2498991"/>
            <a:ext cx="1229999" cy="345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>
            <p:ph idx="12" type="sldNum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</a:rPr>
              <a:t>‹#›</a:t>
            </a:fld>
            <a:endParaRPr/>
          </a:p>
        </p:txBody>
      </p:sp>
      <p:sp>
        <p:nvSpPr>
          <p:cNvPr id="265" name="Google Shape;265;p13"/>
          <p:cNvSpPr txBox="1"/>
          <p:nvPr/>
        </p:nvSpPr>
        <p:spPr>
          <a:xfrm>
            <a:off x="6853976" y="6317403"/>
            <a:ext cx="21796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 based in Eastern country</a:t>
            </a:r>
            <a:endParaRPr/>
          </a:p>
        </p:txBody>
      </p:sp>
      <p:pic>
        <p:nvPicPr>
          <p:cNvPr descr="iosg.png" id="266" name="Google Shape;2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2908" y="5260042"/>
            <a:ext cx="1279923" cy="385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hvc.png" id="267" name="Google Shape;267;p13"/>
          <p:cNvPicPr preferRelativeResize="0"/>
          <p:nvPr/>
        </p:nvPicPr>
        <p:blipFill rotWithShape="1">
          <a:blip r:embed="rId5">
            <a:alphaModFix/>
          </a:blip>
          <a:srcRect b="0" l="0" r="0" t="5664"/>
          <a:stretch/>
        </p:blipFill>
        <p:spPr>
          <a:xfrm>
            <a:off x="8178813" y="2164452"/>
            <a:ext cx="1345215" cy="1269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fbg.png" id="268" name="Google Shape;26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3115" y="2621434"/>
            <a:ext cx="1383749" cy="345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bi.png" id="269" name="Google Shape;26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1122" y="3978848"/>
            <a:ext cx="1404041" cy="542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orce-color.png" id="270" name="Google Shape;27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96678" y="4105459"/>
            <a:ext cx="1206534" cy="335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DEX - Black.png" id="271" name="Google Shape;27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103039" y="2872296"/>
            <a:ext cx="1080001" cy="261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z.png" id="272" name="Google Shape;27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33958" y="4024396"/>
            <a:ext cx="734251" cy="39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.jpg" id="273" name="Google Shape;273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12727" y="5235928"/>
            <a:ext cx="457859" cy="45785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3"/>
          <p:cNvSpPr txBox="1"/>
          <p:nvPr/>
        </p:nvSpPr>
        <p:spPr>
          <a:xfrm>
            <a:off x="461225" y="5171222"/>
            <a:ext cx="962780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Sequoia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</a:t>
            </a:r>
            <a:endParaRPr/>
          </a:p>
        </p:txBody>
      </p:sp>
      <p:pic>
        <p:nvPicPr>
          <p:cNvPr descr="spartan.png" id="275" name="Google Shape;275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45581" y="4951762"/>
            <a:ext cx="842693" cy="9138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像" id="276" name="Google Shape;276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70659" y="5296258"/>
            <a:ext cx="1635718" cy="2411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6" id="277" name="Google Shape;277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774307" y="4358139"/>
            <a:ext cx="864001" cy="2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78" name="Google Shape;2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9829" y="3938485"/>
            <a:ext cx="1280000" cy="36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6" id="279" name="Google Shape;279;p13"/>
          <p:cNvPicPr preferRelativeResize="0"/>
          <p:nvPr/>
        </p:nvPicPr>
        <p:blipFill rotWithShape="1">
          <a:blip r:embed="rId15">
            <a:alphaModFix/>
          </a:blip>
          <a:srcRect b="31386" l="0" r="0" t="26683"/>
          <a:stretch/>
        </p:blipFill>
        <p:spPr>
          <a:xfrm>
            <a:off x="9976310" y="2419208"/>
            <a:ext cx="1439842" cy="346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DEX - Black.png" id="280" name="Google Shape;280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29190" y="2938450"/>
            <a:ext cx="1080001" cy="261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像" id="281" name="Google Shape;281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04532" y="4063152"/>
            <a:ext cx="1129317" cy="374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gcc.png" id="282" name="Google Shape;282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44537" y="3905199"/>
            <a:ext cx="1317105" cy="53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lis (1).png" id="283" name="Google Shape;283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941032" y="4010307"/>
            <a:ext cx="1229999" cy="61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301570367827_.pic.jpg" id="284" name="Google Shape;284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813511" y="4390779"/>
            <a:ext cx="624113" cy="183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301570367827_.pic.jpg" id="285" name="Google Shape;285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358009" y="5310263"/>
            <a:ext cx="624114" cy="183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oq.png" id="286" name="Google Shape;286;p1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441393" y="2896628"/>
            <a:ext cx="1317104" cy="315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301570367827_.pic.jpg" id="287" name="Google Shape;287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787888" y="2595509"/>
            <a:ext cx="624114" cy="183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1570367647_.pic.jpg" id="288" name="Google Shape;288;p1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729852" y="5189430"/>
            <a:ext cx="740186" cy="666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1570367647_.pic.jpg" id="289" name="Google Shape;289;p1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185938" y="2532879"/>
            <a:ext cx="740186" cy="666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411570369556_.pic_hd.jpg" id="290" name="Google Shape;290;p1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89223" y="2596131"/>
            <a:ext cx="1467839" cy="457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type="title"/>
          </p:nvPr>
        </p:nvSpPr>
        <p:spPr>
          <a:xfrm>
            <a:off x="657223" y="499532"/>
            <a:ext cx="10772776" cy="110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</a:pPr>
            <a:r>
              <a:rPr lang="en-US"/>
              <a:t>Clear potential for wider adoption in East</a:t>
            </a:r>
            <a:endParaRPr/>
          </a:p>
        </p:txBody>
      </p:sp>
      <p:sp>
        <p:nvSpPr>
          <p:cNvPr id="296" name="Google Shape;296;p14"/>
          <p:cNvSpPr txBox="1"/>
          <p:nvPr/>
        </p:nvSpPr>
        <p:spPr>
          <a:xfrm>
            <a:off x="657223" y="6482136"/>
            <a:ext cx="10325039" cy="1355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Source: Intotheblock, SimilarWeb (October 5</a:t>
            </a:r>
            <a:r>
              <a:rPr b="0" baseline="30000" i="0" lang="en-US" sz="1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2019)</a:t>
            </a:r>
            <a:endParaRPr/>
          </a:p>
        </p:txBody>
      </p:sp>
      <p:graphicFrame>
        <p:nvGraphicFramePr>
          <p:cNvPr id="297" name="Google Shape;297;p14"/>
          <p:cNvGraphicFramePr/>
          <p:nvPr/>
        </p:nvGraphicFramePr>
        <p:xfrm>
          <a:off x="657223" y="23487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{EF864483-2710-4E12-A6D1-D14672FDE6C4}</a:tableStyleId>
              </a:tblPr>
              <a:tblGrid>
                <a:gridCol w="1236250"/>
                <a:gridCol w="976075"/>
                <a:gridCol w="1029500"/>
                <a:gridCol w="1029500"/>
                <a:gridCol w="1029500"/>
                <a:gridCol w="1029500"/>
              </a:tblGrid>
              <a:tr h="3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Project</a:t>
                      </a:r>
                      <a:endParaRPr/>
                    </a:p>
                  </a:txBody>
                  <a:tcPr marT="45725" marB="45725" marR="45725" marL="45725"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HQ</a:t>
                      </a:r>
                      <a:endParaRPr/>
                    </a:p>
                  </a:txBody>
                  <a:tcPr marT="45725" marB="45725" marR="45725" marL="45725"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Top 4 Geographies (by web visits)</a:t>
                      </a:r>
                      <a:endParaRPr/>
                    </a:p>
                  </a:txBody>
                  <a:tcPr marT="45725" marB="45725" marR="45725" marL="45725"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/>
                        <a:t>Maker</a:t>
                      </a:r>
                      <a:endParaRPr/>
                    </a:p>
                  </a:txBody>
                  <a:tcPr marT="45725" marB="45725" marR="45725" marL="45725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45725" marL="45725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</a:rPr>
                        <a:t>20% CHN</a:t>
                      </a:r>
                      <a:endParaRPr/>
                    </a:p>
                  </a:txBody>
                  <a:tcPr marT="45725" marB="45725" marR="45725" marL="45725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20% USA</a:t>
                      </a:r>
                      <a:endParaRPr/>
                    </a:p>
                  </a:txBody>
                  <a:tcPr marT="45725" marB="45725" marR="45725" marL="45725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6% GBR</a:t>
                      </a:r>
                      <a:endParaRPr/>
                    </a:p>
                  </a:txBody>
                  <a:tcPr marT="45725" marB="45725" marR="45725" marL="45725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4% DEU</a:t>
                      </a:r>
                      <a:endParaRPr/>
                    </a:p>
                  </a:txBody>
                  <a:tcPr marT="45725" marB="45725" marR="45725" marL="45725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/>
                        <a:t>Compound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21% USA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</a:rPr>
                        <a:t>15% CHN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</a:rPr>
                        <a:t>12% TWN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7% GBR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/>
                        <a:t>Synthetix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18% USA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17% AUS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</a:rPr>
                        <a:t>6% CHN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6% SVN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/>
                        <a:t>InstaDapp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42% USA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</a:rPr>
                        <a:t>5% CHN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5% IRL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4% CAN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/>
                        <a:t>dYdX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30% USA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</a:rPr>
                        <a:t>25% CHN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5% GBR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5% NLD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/>
                        <a:t>Uniswap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27% USA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8% GBR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</a:rPr>
                        <a:t>7% CHN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6% DEU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/>
                        <a:t>Nuo Network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21% USA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9% NLD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</a:rPr>
                        <a:t>9% MYS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9% GBR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/>
                        <a:t>Lightning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19% USA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10% COL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</a:rPr>
                        <a:t>8% CHN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6% SVK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/>
                        <a:t>Bancor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12% USA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11% SVN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5% RUS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</a:rPr>
                        <a:t>5% IND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chemeClr val="accent1"/>
                    </a:solidFill>
                  </a:tcPr>
                </a:tc>
              </a:tr>
              <a:tr h="34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/>
                        <a:t>Dharma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38% USA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6% GBR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</a:rPr>
                        <a:t>5% TWN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cap="none" strike="noStrike"/>
                        <a:t>5% AUS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  <p:pic>
        <p:nvPicPr>
          <p:cNvPr descr="flag_india" id="298" name="Google Shape;2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56" y="4780395"/>
            <a:ext cx="360001" cy="239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switzerland" id="299" name="Google Shape;299;p14"/>
          <p:cNvPicPr preferRelativeResize="0"/>
          <p:nvPr/>
        </p:nvPicPr>
        <p:blipFill rotWithShape="1">
          <a:blip r:embed="rId4">
            <a:alphaModFix/>
          </a:blip>
          <a:srcRect b="0" l="2404" r="2367" t="0"/>
          <a:stretch/>
        </p:blipFill>
        <p:spPr>
          <a:xfrm>
            <a:off x="2179956" y="5459726"/>
            <a:ext cx="360001" cy="2400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00" name="Google Shape;300;p14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2179956" y="5799721"/>
            <a:ext cx="360001" cy="239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01" name="Google Shape;301;p14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2179956" y="5120216"/>
            <a:ext cx="360001" cy="239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02" name="Google Shape;302;p14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2179956" y="4440885"/>
            <a:ext cx="360001" cy="239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03" name="Google Shape;303;p14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2179956" y="4101374"/>
            <a:ext cx="360001" cy="239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04" name="Google Shape;304;p14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2179956" y="3082072"/>
            <a:ext cx="360001" cy="239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05" name="Google Shape;305;p14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2179956" y="2742563"/>
            <a:ext cx="360001" cy="239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india" id="306" name="Google Shape;3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56" y="3761554"/>
            <a:ext cx="360001" cy="239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australia" id="307" name="Google Shape;307;p14"/>
          <p:cNvPicPr preferRelativeResize="0"/>
          <p:nvPr/>
        </p:nvPicPr>
        <p:blipFill rotWithShape="1">
          <a:blip r:embed="rId6">
            <a:alphaModFix/>
          </a:blip>
          <a:srcRect b="10936" l="0" r="19486" t="0"/>
          <a:stretch/>
        </p:blipFill>
        <p:spPr>
          <a:xfrm>
            <a:off x="2179956" y="3421583"/>
            <a:ext cx="360001" cy="2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4"/>
          <p:cNvSpPr/>
          <p:nvPr/>
        </p:nvSpPr>
        <p:spPr>
          <a:xfrm>
            <a:off x="5999031" y="6396735"/>
            <a:ext cx="288001" cy="22585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393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4033072" y="6396735"/>
            <a:ext cx="288001" cy="225854"/>
          </a:xfrm>
          <a:prstGeom prst="rect">
            <a:avLst/>
          </a:prstGeom>
          <a:noFill/>
          <a:ln cap="flat" cmpd="sng" w="12700">
            <a:solidFill>
              <a:srgbClr val="9393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6339780" y="6371161"/>
            <a:ext cx="1290077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Eastern countries</a:t>
            </a:r>
            <a:endParaRPr/>
          </a:p>
        </p:txBody>
      </p:sp>
      <p:sp>
        <p:nvSpPr>
          <p:cNvPr id="311" name="Google Shape;311;p14"/>
          <p:cNvSpPr txBox="1"/>
          <p:nvPr/>
        </p:nvSpPr>
        <p:spPr>
          <a:xfrm>
            <a:off x="4318432" y="6371161"/>
            <a:ext cx="1329517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Western countries</a:t>
            </a:r>
            <a:endParaRPr/>
          </a:p>
        </p:txBody>
      </p:sp>
      <p:sp>
        <p:nvSpPr>
          <p:cNvPr id="312" name="Google Shape;312;p14"/>
          <p:cNvSpPr txBox="1"/>
          <p:nvPr/>
        </p:nvSpPr>
        <p:spPr>
          <a:xfrm>
            <a:off x="8150931" y="1739008"/>
            <a:ext cx="3382894" cy="66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Plenty of room to increase DeFi adoption in the East</a:t>
            </a:r>
            <a:endParaRPr/>
          </a:p>
        </p:txBody>
      </p:sp>
      <p:sp>
        <p:nvSpPr>
          <p:cNvPr id="313" name="Google Shape;313;p14"/>
          <p:cNvSpPr txBox="1"/>
          <p:nvPr/>
        </p:nvSpPr>
        <p:spPr>
          <a:xfrm>
            <a:off x="658175" y="1749302"/>
            <a:ext cx="6954206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share of users from Eastern countries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8206740" y="2743200"/>
            <a:ext cx="188283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ETH trading volume</a:t>
            </a:r>
            <a:endParaRPr/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12225" y="3554412"/>
            <a:ext cx="2354263" cy="2354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14"/>
          <p:cNvCxnSpPr/>
          <p:nvPr/>
        </p:nvCxnSpPr>
        <p:spPr>
          <a:xfrm flipH="1">
            <a:off x="9726613" y="5291137"/>
            <a:ext cx="180976" cy="56038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14"/>
          <p:cNvCxnSpPr/>
          <p:nvPr/>
        </p:nvCxnSpPr>
        <p:spPr>
          <a:xfrm flipH="1" rot="10800000">
            <a:off x="10090150" y="3552825"/>
            <a:ext cx="1" cy="588964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14"/>
          <p:cNvSpPr txBox="1"/>
          <p:nvPr/>
        </p:nvSpPr>
        <p:spPr>
          <a:xfrm>
            <a:off x="11310938" y="4826943"/>
            <a:ext cx="532210" cy="22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 East</a:t>
            </a:r>
            <a:endParaRPr/>
          </a:p>
        </p:txBody>
      </p:sp>
      <p:sp>
        <p:nvSpPr>
          <p:cNvPr id="319" name="Google Shape;319;p14"/>
          <p:cNvSpPr txBox="1"/>
          <p:nvPr/>
        </p:nvSpPr>
        <p:spPr>
          <a:xfrm>
            <a:off x="8226524" y="4414193"/>
            <a:ext cx="641252" cy="22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West   </a:t>
            </a:r>
            <a:endParaRPr/>
          </a:p>
        </p:txBody>
      </p:sp>
      <p:sp>
        <p:nvSpPr>
          <p:cNvPr id="320" name="Google Shape;320;p14"/>
          <p:cNvSpPr txBox="1"/>
          <p:nvPr/>
        </p:nvSpPr>
        <p:spPr>
          <a:xfrm>
            <a:off x="10701883" y="4760268"/>
            <a:ext cx="532310" cy="22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55 % </a:t>
            </a:r>
            <a:endParaRPr/>
          </a:p>
        </p:txBody>
      </p:sp>
      <p:sp>
        <p:nvSpPr>
          <p:cNvPr id="321" name="Google Shape;321;p14"/>
          <p:cNvSpPr txBox="1"/>
          <p:nvPr/>
        </p:nvSpPr>
        <p:spPr>
          <a:xfrm>
            <a:off x="8947695" y="4482455"/>
            <a:ext cx="532310" cy="22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45 %</a:t>
            </a:r>
            <a:endParaRPr/>
          </a:p>
        </p:txBody>
      </p:sp>
      <p:sp>
        <p:nvSpPr>
          <p:cNvPr id="322" name="Google Shape;322;p14"/>
          <p:cNvSpPr txBox="1"/>
          <p:nvPr>
            <p:ph idx="12" type="sldNum"/>
          </p:nvPr>
        </p:nvSpPr>
        <p:spPr>
          <a:xfrm>
            <a:off x="11515235" y="6414061"/>
            <a:ext cx="174772" cy="226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DEDEE0"/>
      </a:lt1>
      <a:dk2>
        <a:srgbClr val="A7A7A7"/>
      </a:dk2>
      <a:lt2>
        <a:srgbClr val="535353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