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y="5143500" cx="9144000"/>
  <p:notesSz cx="6858000" cy="9144000"/>
  <p:embeddedFontLst>
    <p:embeddedFont>
      <p:font typeface="Teko"/>
      <p:regular r:id="rId12"/>
      <p:bold r:id="rId13"/>
    </p:embeddedFont>
    <p:embeddedFont>
      <p:font typeface="Century Gothic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font" Target="fonts/Teko-bold.fntdata"/><Relationship Id="rId12" Type="http://schemas.openxmlformats.org/officeDocument/2006/relationships/font" Target="fonts/Teko-regular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300e17da9_2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6300e17da9_2_1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6300e17da9_2_1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300e17da9_2_1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6300e17da9_2_1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300e17da9_2_1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6300e17da9_2_1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300e17da9_2_1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6300e17da9_2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39024" y="358500"/>
            <a:ext cx="1157159" cy="25391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/>
          <p:nvPr/>
        </p:nvSpPr>
        <p:spPr>
          <a:xfrm>
            <a:off x="7946842" y="139832"/>
            <a:ext cx="949341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C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DeFi.WTF</a:t>
            </a:r>
            <a:endParaRPr b="1" i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39024" y="358500"/>
            <a:ext cx="1157159" cy="25391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/>
          <p:nvPr/>
        </p:nvSpPr>
        <p:spPr>
          <a:xfrm>
            <a:off x="7946842" y="139832"/>
            <a:ext cx="949341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C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DeFi.WTF</a:t>
            </a:r>
            <a:endParaRPr b="1" i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39024" y="358500"/>
            <a:ext cx="1157159" cy="25391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6"/>
          <p:cNvSpPr txBox="1"/>
          <p:nvPr/>
        </p:nvSpPr>
        <p:spPr>
          <a:xfrm>
            <a:off x="7946842" y="139832"/>
            <a:ext cx="949341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C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DeFi.WTF</a:t>
            </a:r>
            <a:endParaRPr b="1" i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39024" y="358500"/>
            <a:ext cx="1157159" cy="25391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7"/>
          <p:cNvSpPr txBox="1"/>
          <p:nvPr/>
        </p:nvSpPr>
        <p:spPr>
          <a:xfrm>
            <a:off x="7946842" y="139832"/>
            <a:ext cx="949341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C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DeFi.WTF</a:t>
            </a:r>
            <a:endParaRPr b="1" i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39024" y="358500"/>
            <a:ext cx="1157159" cy="25391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8"/>
          <p:cNvSpPr txBox="1"/>
          <p:nvPr/>
        </p:nvSpPr>
        <p:spPr>
          <a:xfrm>
            <a:off x="7946842" y="139832"/>
            <a:ext cx="949341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C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DeFi.WTF</a:t>
            </a:r>
            <a:endParaRPr b="1" i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39024" y="358500"/>
            <a:ext cx="1157159" cy="25391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9"/>
          <p:cNvSpPr txBox="1"/>
          <p:nvPr/>
        </p:nvSpPr>
        <p:spPr>
          <a:xfrm>
            <a:off x="7946842" y="139832"/>
            <a:ext cx="949341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C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DeFi.WTF</a:t>
            </a:r>
            <a:endParaRPr b="1" i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1" name="Google Shape;91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8" name="Google Shape;98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4" name="Google Shape;104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620315" y="467915"/>
            <a:ext cx="8142684" cy="5274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26"/>
          <p:cNvSpPr txBox="1"/>
          <p:nvPr>
            <p:ph idx="10" type="dt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26"/>
          <p:cNvSpPr txBox="1"/>
          <p:nvPr>
            <p:ph idx="11" type="ftr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26"/>
          <p:cNvSpPr txBox="1"/>
          <p:nvPr>
            <p:ph idx="12" type="sldNum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3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39024" y="358500"/>
            <a:ext cx="1157159" cy="25391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/>
        </p:nvSpPr>
        <p:spPr>
          <a:xfrm>
            <a:off x="7946842" y="139832"/>
            <a:ext cx="949341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C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DeFi.WTF</a:t>
            </a:r>
            <a:endParaRPr b="1" i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25"/>
          <p:cNvGrpSpPr/>
          <p:nvPr/>
        </p:nvGrpSpPr>
        <p:grpSpPr>
          <a:xfrm>
            <a:off x="0" y="7145"/>
            <a:ext cx="2411015" cy="4898231"/>
            <a:chOff x="1" y="9271"/>
            <a:chExt cx="3213979" cy="6531943"/>
          </a:xfrm>
        </p:grpSpPr>
        <p:sp>
          <p:nvSpPr>
            <p:cNvPr id="110" name="Google Shape;110;p25"/>
            <p:cNvSpPr txBox="1"/>
            <p:nvPr/>
          </p:nvSpPr>
          <p:spPr>
            <a:xfrm>
              <a:off x="1" y="9271"/>
              <a:ext cx="3213979" cy="163537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5"/>
            <p:cNvSpPr txBox="1"/>
            <p:nvPr/>
          </p:nvSpPr>
          <p:spPr>
            <a:xfrm>
              <a:off x="1" y="191861"/>
              <a:ext cx="3213979" cy="161949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5"/>
            <p:cNvSpPr txBox="1"/>
            <p:nvPr/>
          </p:nvSpPr>
          <p:spPr>
            <a:xfrm>
              <a:off x="1" y="372863"/>
              <a:ext cx="3213979" cy="163536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5"/>
            <p:cNvSpPr txBox="1"/>
            <p:nvPr/>
          </p:nvSpPr>
          <p:spPr>
            <a:xfrm>
              <a:off x="1" y="555452"/>
              <a:ext cx="3213979" cy="163537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5"/>
            <p:cNvSpPr txBox="1"/>
            <p:nvPr/>
          </p:nvSpPr>
          <p:spPr>
            <a:xfrm>
              <a:off x="1" y="736454"/>
              <a:ext cx="3213979" cy="163537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5"/>
            <p:cNvSpPr txBox="1"/>
            <p:nvPr/>
          </p:nvSpPr>
          <p:spPr>
            <a:xfrm>
              <a:off x="1" y="919044"/>
              <a:ext cx="3213979" cy="163536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5"/>
            <p:cNvSpPr txBox="1"/>
            <p:nvPr/>
          </p:nvSpPr>
          <p:spPr>
            <a:xfrm>
              <a:off x="1" y="1101633"/>
              <a:ext cx="3213979" cy="161949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5"/>
            <p:cNvSpPr txBox="1"/>
            <p:nvPr/>
          </p:nvSpPr>
          <p:spPr>
            <a:xfrm>
              <a:off x="1" y="1282635"/>
              <a:ext cx="3213979" cy="163537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5"/>
            <p:cNvSpPr txBox="1"/>
            <p:nvPr/>
          </p:nvSpPr>
          <p:spPr>
            <a:xfrm>
              <a:off x="1" y="1465225"/>
              <a:ext cx="3213979" cy="163536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5"/>
            <p:cNvSpPr txBox="1"/>
            <p:nvPr/>
          </p:nvSpPr>
          <p:spPr>
            <a:xfrm>
              <a:off x="1" y="1646227"/>
              <a:ext cx="3213979" cy="163536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5"/>
            <p:cNvSpPr txBox="1"/>
            <p:nvPr/>
          </p:nvSpPr>
          <p:spPr>
            <a:xfrm>
              <a:off x="1" y="1828816"/>
              <a:ext cx="3213979" cy="163537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5"/>
            <p:cNvSpPr txBox="1"/>
            <p:nvPr/>
          </p:nvSpPr>
          <p:spPr>
            <a:xfrm>
              <a:off x="1" y="2011406"/>
              <a:ext cx="3213979" cy="163536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5"/>
            <p:cNvSpPr txBox="1"/>
            <p:nvPr/>
          </p:nvSpPr>
          <p:spPr>
            <a:xfrm>
              <a:off x="1" y="2192408"/>
              <a:ext cx="3213979" cy="163536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5"/>
            <p:cNvSpPr txBox="1"/>
            <p:nvPr/>
          </p:nvSpPr>
          <p:spPr>
            <a:xfrm>
              <a:off x="1" y="2374997"/>
              <a:ext cx="3213979" cy="163537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5"/>
            <p:cNvSpPr txBox="1"/>
            <p:nvPr/>
          </p:nvSpPr>
          <p:spPr>
            <a:xfrm>
              <a:off x="1" y="2555998"/>
              <a:ext cx="3213979" cy="163537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5"/>
            <p:cNvSpPr txBox="1"/>
            <p:nvPr/>
          </p:nvSpPr>
          <p:spPr>
            <a:xfrm>
              <a:off x="1" y="2738588"/>
              <a:ext cx="3213979" cy="163536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5"/>
            <p:cNvSpPr txBox="1"/>
            <p:nvPr/>
          </p:nvSpPr>
          <p:spPr>
            <a:xfrm>
              <a:off x="1" y="2921178"/>
              <a:ext cx="3213979" cy="163537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5"/>
            <p:cNvSpPr txBox="1"/>
            <p:nvPr/>
          </p:nvSpPr>
          <p:spPr>
            <a:xfrm>
              <a:off x="1" y="3102179"/>
              <a:ext cx="3213979" cy="163537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5"/>
            <p:cNvSpPr txBox="1"/>
            <p:nvPr/>
          </p:nvSpPr>
          <p:spPr>
            <a:xfrm>
              <a:off x="1" y="3284769"/>
              <a:ext cx="3213979" cy="163536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5"/>
            <p:cNvSpPr txBox="1"/>
            <p:nvPr/>
          </p:nvSpPr>
          <p:spPr>
            <a:xfrm>
              <a:off x="1" y="3465771"/>
              <a:ext cx="3213979" cy="163536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5"/>
            <p:cNvSpPr txBox="1"/>
            <p:nvPr/>
          </p:nvSpPr>
          <p:spPr>
            <a:xfrm>
              <a:off x="1" y="3648360"/>
              <a:ext cx="3213979" cy="163537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5"/>
            <p:cNvSpPr txBox="1"/>
            <p:nvPr/>
          </p:nvSpPr>
          <p:spPr>
            <a:xfrm>
              <a:off x="1" y="3830950"/>
              <a:ext cx="3213979" cy="163536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5"/>
            <p:cNvSpPr txBox="1"/>
            <p:nvPr/>
          </p:nvSpPr>
          <p:spPr>
            <a:xfrm>
              <a:off x="1" y="4011952"/>
              <a:ext cx="3213979" cy="163536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5"/>
            <p:cNvSpPr txBox="1"/>
            <p:nvPr/>
          </p:nvSpPr>
          <p:spPr>
            <a:xfrm>
              <a:off x="1" y="4194541"/>
              <a:ext cx="3213979" cy="163537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5"/>
            <p:cNvSpPr txBox="1"/>
            <p:nvPr/>
          </p:nvSpPr>
          <p:spPr>
            <a:xfrm>
              <a:off x="1" y="4375543"/>
              <a:ext cx="3213979" cy="163537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5"/>
            <p:cNvSpPr txBox="1"/>
            <p:nvPr/>
          </p:nvSpPr>
          <p:spPr>
            <a:xfrm>
              <a:off x="1" y="4558133"/>
              <a:ext cx="3213979" cy="163536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5"/>
            <p:cNvSpPr txBox="1"/>
            <p:nvPr/>
          </p:nvSpPr>
          <p:spPr>
            <a:xfrm>
              <a:off x="1" y="4740722"/>
              <a:ext cx="3213979" cy="163537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5"/>
            <p:cNvSpPr txBox="1"/>
            <p:nvPr/>
          </p:nvSpPr>
          <p:spPr>
            <a:xfrm>
              <a:off x="1" y="4921724"/>
              <a:ext cx="3213979" cy="163537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5"/>
            <p:cNvSpPr txBox="1"/>
            <p:nvPr/>
          </p:nvSpPr>
          <p:spPr>
            <a:xfrm>
              <a:off x="1" y="5104314"/>
              <a:ext cx="3213979" cy="163536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5"/>
            <p:cNvSpPr txBox="1"/>
            <p:nvPr/>
          </p:nvSpPr>
          <p:spPr>
            <a:xfrm>
              <a:off x="1" y="5286903"/>
              <a:ext cx="3213979" cy="161949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5"/>
            <p:cNvSpPr txBox="1"/>
            <p:nvPr/>
          </p:nvSpPr>
          <p:spPr>
            <a:xfrm>
              <a:off x="1" y="5467905"/>
              <a:ext cx="3213979" cy="163537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5"/>
            <p:cNvSpPr txBox="1"/>
            <p:nvPr/>
          </p:nvSpPr>
          <p:spPr>
            <a:xfrm>
              <a:off x="1" y="5650495"/>
              <a:ext cx="3213979" cy="163536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5"/>
            <p:cNvSpPr txBox="1"/>
            <p:nvPr/>
          </p:nvSpPr>
          <p:spPr>
            <a:xfrm>
              <a:off x="1" y="5831497"/>
              <a:ext cx="3213979" cy="163536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5"/>
            <p:cNvSpPr txBox="1"/>
            <p:nvPr/>
          </p:nvSpPr>
          <p:spPr>
            <a:xfrm>
              <a:off x="1" y="6014086"/>
              <a:ext cx="3213979" cy="163537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5"/>
            <p:cNvSpPr txBox="1"/>
            <p:nvPr/>
          </p:nvSpPr>
          <p:spPr>
            <a:xfrm>
              <a:off x="1" y="6196676"/>
              <a:ext cx="3213979" cy="161949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5"/>
            <p:cNvSpPr txBox="1"/>
            <p:nvPr/>
          </p:nvSpPr>
          <p:spPr>
            <a:xfrm>
              <a:off x="1" y="6377678"/>
              <a:ext cx="3213979" cy="163536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" name="Google Shape;146;p25"/>
          <p:cNvSpPr txBox="1"/>
          <p:nvPr/>
        </p:nvSpPr>
        <p:spPr>
          <a:xfrm>
            <a:off x="5953" y="7145"/>
            <a:ext cx="2409825" cy="4898231"/>
          </a:xfrm>
          <a:prstGeom prst="rect">
            <a:avLst/>
          </a:prstGeom>
          <a:gradFill>
            <a:gsLst>
              <a:gs pos="0">
                <a:srgbClr val="FFFFFF"/>
              </a:gs>
              <a:gs pos="42999">
                <a:srgbClr val="FFFFFF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0" y="4912520"/>
            <a:ext cx="9144000" cy="23098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8753476" y="4912520"/>
            <a:ext cx="390525" cy="2309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1191" y="425053"/>
            <a:ext cx="776287" cy="528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8491538" y="4912520"/>
            <a:ext cx="219075" cy="230981"/>
          </a:xfrm>
          <a:prstGeom prst="rect">
            <a:avLst/>
          </a:prstGeom>
          <a:solidFill>
            <a:srgbClr val="00536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8714185" y="4912520"/>
            <a:ext cx="219075" cy="230981"/>
          </a:xfrm>
          <a:prstGeom prst="rect">
            <a:avLst/>
          </a:prstGeom>
          <a:solidFill>
            <a:srgbClr val="1189B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8677276" y="4935141"/>
            <a:ext cx="296465" cy="19645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libri"/>
              <a:buNone/>
            </a:pPr>
            <a:fld id="{00000000-1234-1234-1234-123412341234}" type="slidenum">
              <a:rPr b="0" i="0" lang="zh-CN" sz="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5"/>
          <p:cNvSpPr txBox="1"/>
          <p:nvPr>
            <p:ph type="title"/>
          </p:nvPr>
        </p:nvSpPr>
        <p:spPr>
          <a:xfrm>
            <a:off x="620315" y="467915"/>
            <a:ext cx="8142684" cy="5274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1400" u="none" cap="none" strike="noStrike">
                <a:solidFill>
                  <a:srgbClr val="094A6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1400" u="none" cap="none" strike="noStrike">
                <a:solidFill>
                  <a:srgbClr val="094A6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1400" u="none" cap="none" strike="noStrike">
                <a:solidFill>
                  <a:srgbClr val="094A6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1400" u="none" cap="none" strike="noStrike">
                <a:solidFill>
                  <a:srgbClr val="094A6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1400" u="none" cap="none" strike="noStrike">
                <a:solidFill>
                  <a:srgbClr val="094A6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1400" u="none" cap="none" strike="noStrike">
                <a:solidFill>
                  <a:srgbClr val="094A6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1400" u="none" cap="none" strike="noStrike">
                <a:solidFill>
                  <a:srgbClr val="094A6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1400" u="none" cap="none" strike="noStrike">
                <a:solidFill>
                  <a:srgbClr val="094A6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1400" u="none" cap="none" strike="noStrike">
                <a:solidFill>
                  <a:srgbClr val="094A6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jpg"/><Relationship Id="rId6" Type="http://schemas.openxmlformats.org/officeDocument/2006/relationships/image" Target="../media/image3.jpg"/><Relationship Id="rId7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E3420"/>
          </a:solidFill>
          <a:ln cap="flat" cmpd="sng" w="25400">
            <a:solidFill>
              <a:srgbClr val="BF41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631213" y="3189652"/>
            <a:ext cx="2608253" cy="69249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100">
                <a:solidFill>
                  <a:srgbClr val="FEF456"/>
                </a:solidFill>
                <a:latin typeface="Arial Rounded"/>
                <a:ea typeface="Arial Rounded"/>
                <a:cs typeface="Arial Rounded"/>
                <a:sym typeface="Arial Rounded"/>
              </a:rPr>
              <a:t>DeFi Bull</a:t>
            </a:r>
            <a:endParaRPr sz="1100"/>
          </a:p>
        </p:txBody>
      </p:sp>
      <p:pic>
        <p:nvPicPr>
          <p:cNvPr descr="Related image" id="167" name="Google Shape;16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6516" y="241940"/>
            <a:ext cx="2652975" cy="310454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Image result for bull cartoon" id="168" name="Google Shape;16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4345" y="711917"/>
            <a:ext cx="2244955" cy="231958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169" name="Google Shape;169;p27"/>
          <p:cNvSpPr txBox="1"/>
          <p:nvPr/>
        </p:nvSpPr>
        <p:spPr>
          <a:xfrm>
            <a:off x="6025995" y="3182514"/>
            <a:ext cx="2608253" cy="69249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100">
                <a:solidFill>
                  <a:srgbClr val="FEF456"/>
                </a:solidFill>
                <a:latin typeface="Arial Rounded"/>
                <a:ea typeface="Arial Rounded"/>
                <a:cs typeface="Arial Rounded"/>
                <a:sym typeface="Arial Rounded"/>
              </a:rPr>
              <a:t>DeFi Bear</a:t>
            </a:r>
            <a:endParaRPr sz="1100"/>
          </a:p>
        </p:txBody>
      </p:sp>
      <p:sp>
        <p:nvSpPr>
          <p:cNvPr id="170" name="Google Shape;170;p27"/>
          <p:cNvSpPr txBox="1"/>
          <p:nvPr/>
        </p:nvSpPr>
        <p:spPr>
          <a:xfrm>
            <a:off x="4272328" y="5150507"/>
            <a:ext cx="82724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vs.</a:t>
            </a:r>
            <a:endParaRPr sz="1100"/>
          </a:p>
        </p:txBody>
      </p:sp>
      <p:pic>
        <p:nvPicPr>
          <p:cNvPr id="171" name="Google Shape;171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56040" y="684823"/>
            <a:ext cx="1080000" cy="1080000"/>
          </a:xfrm>
          <a:prstGeom prst="ellipse">
            <a:avLst/>
          </a:prstGeom>
          <a:noFill/>
          <a:ln>
            <a:noFill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pic>
        <p:nvPicPr>
          <p:cNvPr id="172" name="Google Shape;172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31555" y="1189501"/>
            <a:ext cx="1080000" cy="1080000"/>
          </a:xfrm>
          <a:prstGeom prst="ellipse">
            <a:avLst/>
          </a:prstGeom>
          <a:noFill/>
          <a:ln>
            <a:noFill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sp>
        <p:nvSpPr>
          <p:cNvPr id="173" name="Google Shape;173;p27"/>
          <p:cNvSpPr/>
          <p:nvPr/>
        </p:nvSpPr>
        <p:spPr>
          <a:xfrm>
            <a:off x="631213" y="4042968"/>
            <a:ext cx="2608253" cy="521449"/>
          </a:xfrm>
          <a:prstGeom prst="roundRect">
            <a:avLst>
              <a:gd fmla="val 43459" name="adj"/>
            </a:avLst>
          </a:prstGeom>
          <a:solidFill>
            <a:srgbClr val="FEF456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100">
                <a:solidFill>
                  <a:srgbClr val="1B2028"/>
                </a:solidFill>
                <a:latin typeface="Arial Rounded"/>
                <a:ea typeface="Arial Rounded"/>
                <a:cs typeface="Arial Rounded"/>
                <a:sym typeface="Arial Rounded"/>
              </a:rPr>
              <a:t>Kyle Kistner</a:t>
            </a:r>
            <a:endParaRPr b="1" sz="2100">
              <a:solidFill>
                <a:srgbClr val="1B2028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74" name="Google Shape;174;p27"/>
          <p:cNvSpPr/>
          <p:nvPr/>
        </p:nvSpPr>
        <p:spPr>
          <a:xfrm>
            <a:off x="6025995" y="4035829"/>
            <a:ext cx="2608253" cy="529040"/>
          </a:xfrm>
          <a:prstGeom prst="roundRect">
            <a:avLst>
              <a:gd fmla="val 44677" name="adj"/>
            </a:avLst>
          </a:prstGeom>
          <a:solidFill>
            <a:srgbClr val="FEF456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100">
                <a:solidFill>
                  <a:srgbClr val="1B2028"/>
                </a:solidFill>
                <a:latin typeface="Arial Rounded"/>
                <a:ea typeface="Arial Rounded"/>
                <a:cs typeface="Arial Rounded"/>
                <a:sym typeface="Arial Rounded"/>
              </a:rPr>
              <a:t>Andrew Keys</a:t>
            </a:r>
            <a:endParaRPr sz="1100"/>
          </a:p>
        </p:txBody>
      </p:sp>
      <p:sp>
        <p:nvSpPr>
          <p:cNvPr id="175" name="Google Shape;175;p27"/>
          <p:cNvSpPr txBox="1"/>
          <p:nvPr/>
        </p:nvSpPr>
        <p:spPr>
          <a:xfrm>
            <a:off x="3359795" y="4131969"/>
            <a:ext cx="2608253" cy="39241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100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Matteo Leibowitz</a:t>
            </a:r>
            <a:endParaRPr sz="1100"/>
          </a:p>
        </p:txBody>
      </p:sp>
      <p:sp>
        <p:nvSpPr>
          <p:cNvPr id="176" name="Google Shape;176;p27"/>
          <p:cNvSpPr txBox="1"/>
          <p:nvPr/>
        </p:nvSpPr>
        <p:spPr>
          <a:xfrm>
            <a:off x="3381826" y="3189652"/>
            <a:ext cx="2608253" cy="69249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100">
                <a:solidFill>
                  <a:srgbClr val="FEF456"/>
                </a:solidFill>
                <a:latin typeface="Arial Rounded"/>
                <a:ea typeface="Arial Rounded"/>
                <a:cs typeface="Arial Rounded"/>
                <a:sym typeface="Arial Rounded"/>
              </a:rPr>
              <a:t>vs</a:t>
            </a:r>
            <a:endParaRPr sz="1100"/>
          </a:p>
        </p:txBody>
      </p:sp>
      <p:pic>
        <p:nvPicPr>
          <p:cNvPr id="177" name="Google Shape;177;p27"/>
          <p:cNvPicPr preferRelativeResize="0"/>
          <p:nvPr/>
        </p:nvPicPr>
        <p:blipFill rotWithShape="1">
          <a:blip r:embed="rId7">
            <a:alphaModFix/>
          </a:blip>
          <a:srcRect b="0" l="0" r="0" t="2376"/>
          <a:stretch/>
        </p:blipFill>
        <p:spPr>
          <a:xfrm>
            <a:off x="3867416" y="1189501"/>
            <a:ext cx="1430984" cy="1941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8270"/>
            <a:ext cx="9144000" cy="488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240"/>
            <a:ext cx="9144000" cy="5133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74" y="431390"/>
            <a:ext cx="8457257" cy="3218837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0"/>
          <p:cNvSpPr txBox="1"/>
          <p:nvPr/>
        </p:nvSpPr>
        <p:spPr>
          <a:xfrm>
            <a:off x="662237" y="3881113"/>
            <a:ext cx="7927904" cy="83099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5000">
                <a:solidFill>
                  <a:srgbClr val="F2F2F2"/>
                </a:solidFill>
                <a:latin typeface="Teko"/>
                <a:ea typeface="Teko"/>
                <a:cs typeface="Teko"/>
                <a:sym typeface="Teko"/>
              </a:rPr>
              <a:t>Harberger Tax Social Experiment</a:t>
            </a:r>
            <a:endParaRPr b="1" sz="4500">
              <a:solidFill>
                <a:srgbClr val="F2F2F2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1_01312018_ Fenwick Template Design">
  <a:themeElements>
    <a:clrScheme name="Fenwick Colors">
      <a:dk1>
        <a:srgbClr val="384150"/>
      </a:dk1>
      <a:lt1>
        <a:srgbClr val="FFFFFF"/>
      </a:lt1>
      <a:dk2>
        <a:srgbClr val="1394C4"/>
      </a:dk2>
      <a:lt2>
        <a:srgbClr val="FFFFFF"/>
      </a:lt2>
      <a:accent1>
        <a:srgbClr val="A3B2C3"/>
      </a:accent1>
      <a:accent2>
        <a:srgbClr val="00A6CF"/>
      </a:accent2>
      <a:accent3>
        <a:srgbClr val="15A432"/>
      </a:accent3>
      <a:accent4>
        <a:srgbClr val="71B304"/>
      </a:accent4>
      <a:accent5>
        <a:srgbClr val="B8D137"/>
      </a:accent5>
      <a:accent6>
        <a:srgbClr val="FD8C14"/>
      </a:accent6>
      <a:hlink>
        <a:srgbClr val="005367"/>
      </a:hlink>
      <a:folHlink>
        <a:srgbClr val="71B3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