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a8ca58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a8ca58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813"/>
            <a:ext cx="8839196" cy="474838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0"/>
            <a:ext cx="56499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501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Full slides here: </a:t>
            </a:r>
            <a:r>
              <a:rPr lang="zh-CN">
                <a:solidFill>
                  <a:schemeClr val="dk1"/>
                </a:solidFill>
              </a:rPr>
              <a:t>https://lev.liv.nev.org.uk/defiwtf/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