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3.xml" ContentType="application/inkml+xml"/>
  <Override PartName="/ppt/notesSlides/notesSlide20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1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22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notesSlides/notesSlide23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24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BCE3992-F290-4CFB-96FA-F7CACAF9A7A6}">
          <p14:sldIdLst>
            <p14:sldId id="256"/>
          </p14:sldIdLst>
        </p14:section>
        <p14:section name="Sourcetreeのインストール、設定" id="{FA2608E0-A337-4E0E-B70E-CA77FBDED28D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Sourcetreeの使い方" id="{9AE5613A-6661-42DC-897D-1D1B47829D16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05:19:03.301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0,'134'0,"8"0,61 0,3702 0,2038 0,-5923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9:42.01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0,'3769'0,"-3736"0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8:16.571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1,'1195'0,"-1150"0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8:16.571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1,'1195'0,"-1150"0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8:05:39.468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0,'1112'0,"247"0,-1334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8:05:39.468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0,'1112'0,"247"0,-1334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8:05:39.468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0,'1112'0,"247"0,-1334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6:58:54.775"/>
    </inkml:context>
    <inkml:brush xml:id="br0">
      <inkml:brushProperty name="width" value="0.3" units="cm"/>
      <inkml:brushProperty name="height" value="0.6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1,'691'0,"-675"0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6:59:13.924"/>
    </inkml:context>
    <inkml:brush xml:id="br0">
      <inkml:brushProperty name="width" value="0.3" units="cm"/>
      <inkml:brushProperty name="height" value="0.6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1,'1620'0,"-1599"0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0:35.16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0,'1572'0,"-1555"0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0:46.97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0,'2114'0,"-2098"0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45:59.410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1,'3424'0,"-3418"0,0 0,2 0,0 0,0 0,25 0,13 0,-62 0,8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1:00.21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0,'1264'0,"-1243"0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1:02.6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01:13.75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0,'89'0,"-69"0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0,'1269'0,"-1226"0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0,'1269'0,"-1226"0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6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0,'2028'0,"-2015"0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1:32:36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0,'1269'0,"-1226"0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0,'1269'0,"-1226"0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6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0,'2028'0,"-2015"0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1:32:36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0,'1269'0,"-1226"0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3:09.395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1,'3338'0,"-3323"0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0,'535'0,"-517"0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6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0,'549'0,"-545"0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0,'1690'0,"-1633"0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6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0,'1246'0,"-1238"0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0,'6590'0,"-6367"0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2T07:13:36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0,'1781'0,"-1770"0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3:45.908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1,'6686'0,"-6669"0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6:55.997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1,'4617'0,"-4597"0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7:05.677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1,'1514'0,"-1498"0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6:14.076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1,'4045'0,"-4023"0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31T02:32:17.613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07T07:58:16.571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1,'1195'0,"-1150"0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46D81-5AB9-45E9-B1AC-1C4B4F9FB52B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A475A-E4EF-4230-A042-9AEE72A4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7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514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0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35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741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99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918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191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22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24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84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396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46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967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51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922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95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2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4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33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39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43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64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4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1FFBB-243D-47C7-A27C-4A8FD912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6ECA72-9E85-4D64-90A9-CFD26E34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E2F99-1446-4CC8-83C4-DB0D57BD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58884-4ECC-42D1-ACE3-CA996A4F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733FC9-432F-42A5-BF5B-0274862D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90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66170-6F50-43CF-B9E6-F1CBEBB7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955D-DCF3-41A3-B174-85848B5B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20AAB-BF73-4091-B8EF-CB84415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588A5-BEBD-4B47-823A-B5C22A5C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EC865-81E1-4F0A-B5E8-F1DD17AE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1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69E3F9-12EA-49C9-92CA-FE88F102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15E2D1-FBE1-4D28-823F-9FB89308B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4FB60-8948-4505-8A0F-A1009EA1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9150D-0CD9-4061-9D0E-78E39F56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1D79A3-0621-4C2A-970D-1A9D3C1C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1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400CA-D685-48E7-ABC7-5B9E9DDB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F6D33-7C8A-417C-A1EE-16021BA0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E5191-63D5-4A4B-BFC2-79253A76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66623-9D40-431B-A709-E8B1EAC3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F2BC28-9F9C-4167-BCDB-43A75CCC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029DD-2887-4222-9BDE-CE7DDEE9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DBA4A-7AAB-4A4C-B718-02EA24D4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69C38-0DF8-47F6-AD6C-6B59836F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F20CD-8220-4E9F-BB12-C5A4801F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E4DEC-83DD-4C07-9D03-35050A0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9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937CD-622B-47C4-B03C-159D3AB4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BBFD9-E5D1-49FF-B4A6-CEEA2DBC8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89FEC3-33F0-4BE1-B17A-66B73436C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AAC4B-FC7F-4D8F-8155-72248B1B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C2FA0D-A01B-468B-BC7F-D4592F93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F97E83-ABC4-4475-AAF6-89FB1C7B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51226-6B92-46ED-BBC5-D98ADA30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83C86-6D68-4BA6-B8A1-C0C0C0E9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DC1698-0888-4265-AB9A-574106E79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AF1B8B-8BCC-4EB9-B8EB-7582B87F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108536-4E3A-486E-8053-9B72E5FA3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0CB179-5190-454D-A5B0-FDDD998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C39C8C-4A3C-4513-B2B6-FE87C81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74854-13F9-442E-B81B-8D6BD7F6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30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A918D-3828-4A23-BC96-903A5FFC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EE861A-7708-4B08-8A11-EC4468A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79AEEF-E840-4B74-933B-B60A567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C5E1C2-E962-4FE1-928C-E7F6A026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3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910677-7D20-4A82-9696-40CBCD79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996CE9-66AD-423D-80E4-12DC82D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093363-FE21-49BA-A30B-C0EA154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60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7CA93-F44A-4ABA-8B41-6445845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120F7B-66FC-4A06-8008-210B5501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71227-53F0-4CC7-9EE7-1C06315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D3EF9F-41DD-4F55-894C-26C4C33D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BFCA9E-14AE-46D6-8A0E-F9459976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0D4C5D-F53D-48F7-A50F-7A5022B8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22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31C12-0BE5-4F5E-A781-E4E80BF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96A47F-C552-4A45-BC90-C999007F8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BCBF4C-7E19-4CC0-8F0B-8FB82836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31CE1-6617-4CC8-AA02-73936110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18E9B6-6682-4FFF-8C06-77CDFE07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B79DDB-3F01-4934-A30D-2892BC8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8F54A1-71A9-4D6F-80C6-3E26432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2351F-F6FD-4B30-B49F-51F8AAAF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1C9AF-02A3-42FC-9E16-5D381D34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F928-7F2E-419B-B14E-22C5E74D67C0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EA1B4-DE75-4654-B444-604A6657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88C18-95AE-48FE-ACFD-26AE7327C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3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0.png"/><Relationship Id="rId3" Type="http://schemas.openxmlformats.org/officeDocument/2006/relationships/image" Target="../media/image14.JPG"/><Relationship Id="rId7" Type="http://schemas.openxmlformats.org/officeDocument/2006/relationships/image" Target="../media/image17.png"/><Relationship Id="rId12" Type="http://schemas.openxmlformats.org/officeDocument/2006/relationships/customXml" Target="../ink/ink20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18.png"/><Relationship Id="rId1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9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23.png"/><Relationship Id="rId4" Type="http://schemas.openxmlformats.org/officeDocument/2006/relationships/customXml" Target="../ink/ink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25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23.png"/><Relationship Id="rId4" Type="http://schemas.openxmlformats.org/officeDocument/2006/relationships/customXml" Target="../ink/ink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23.png"/><Relationship Id="rId4" Type="http://schemas.openxmlformats.org/officeDocument/2006/relationships/customXml" Target="../ink/ink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23.png"/><Relationship Id="rId4" Type="http://schemas.openxmlformats.org/officeDocument/2006/relationships/customXml" Target="../ink/ink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23.png"/><Relationship Id="rId4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7.JP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15" Type="http://schemas.openxmlformats.org/officeDocument/2006/relationships/image" Target="../media/image12.png"/><Relationship Id="rId4" Type="http://schemas.openxmlformats.org/officeDocument/2006/relationships/customXml" Target="../ink/ink8.xml"/><Relationship Id="rId1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2301D-8E19-47D4-BC3E-5C33E759F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br>
              <a:rPr kumimoji="1" lang="en-US" altLang="ja-JP" dirty="0"/>
            </a:br>
            <a:r>
              <a:rPr kumimoji="1" lang="ja-JP" altLang="en-US" dirty="0"/>
              <a:t>インストール、設定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1064A2-E7B7-4EA6-B2EA-9F9EFD421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05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完了するまで数分待ち、終わったらこの画面になるのでそうなったら、「次へ」を選択する。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200698"/>
            <a:ext cx="6599029" cy="4027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14:cNvPr>
              <p14:cNvContentPartPr/>
              <p14:nvPr/>
            </p14:nvContentPartPr>
            <p14:xfrm>
              <a:off x="10778290" y="4977670"/>
              <a:ext cx="44676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8290" y="4798030"/>
                <a:ext cx="6264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93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グローバル無視設定ファイルを作成するか聞かれるので、「いいえ」を選択する。</a:t>
            </a:r>
            <a:endParaRPr lang="en-US" altLang="ja-JP" sz="1600" dirty="0"/>
          </a:p>
          <a:p>
            <a:r>
              <a:rPr lang="ja-JP" altLang="en-US" sz="1600" dirty="0"/>
              <a:t>因みに、これは後から設定する。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370640"/>
            <a:ext cx="6599029" cy="3687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14:cNvPr>
              <p14:cNvContentPartPr/>
              <p14:nvPr/>
            </p14:nvContentPartPr>
            <p14:xfrm>
              <a:off x="10316532" y="4750808"/>
              <a:ext cx="89892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6532" y="4570808"/>
                <a:ext cx="1078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1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グローバル無視設定ファイルを作成するか聞かれるので、「いいえ」を選択する。</a:t>
            </a:r>
            <a:endParaRPr lang="en-US" altLang="ja-JP" sz="1600" dirty="0"/>
          </a:p>
          <a:p>
            <a:r>
              <a:rPr lang="ja-JP" altLang="en-US" sz="1600" dirty="0"/>
              <a:t>因みに、これは後から設定する。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370640"/>
            <a:ext cx="6599029" cy="3687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14:cNvPr>
              <p14:cNvContentPartPr/>
              <p14:nvPr/>
            </p14:nvContentPartPr>
            <p14:xfrm>
              <a:off x="10316532" y="4750808"/>
              <a:ext cx="89892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6532" y="4570808"/>
                <a:ext cx="1078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82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SSH</a:t>
            </a:r>
            <a:r>
              <a:rPr lang="ja-JP" altLang="en-US" sz="1600" dirty="0"/>
              <a:t>キーを読み込むか聞かれるので「いいえ」を選択する。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2263191"/>
            <a:ext cx="6599029" cy="190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14:cNvPr>
              <p14:cNvContentPartPr/>
              <p14:nvPr/>
            </p14:nvContentPartPr>
            <p14:xfrm>
              <a:off x="10326130" y="3867939"/>
              <a:ext cx="89892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F3627E5F-F99C-430B-9087-31534EA5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6130" y="3687939"/>
                <a:ext cx="1078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02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とりあえず、前画面で「いいえ」を選択した後、この画面になることを確認する。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57" y="952501"/>
            <a:ext cx="6986993" cy="46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3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</a:t>
            </a:r>
            <a:r>
              <a:rPr lang="ja-JP" altLang="en-US" sz="3200" dirty="0">
                <a:solidFill>
                  <a:srgbClr val="FFFFFF"/>
                </a:solidFill>
              </a:rPr>
              <a:t>使い方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どこでもいいので、フォルダを一つ作成する。</a:t>
            </a:r>
            <a:endParaRPr lang="en-US" altLang="ja-JP" sz="1600" dirty="0"/>
          </a:p>
          <a:p>
            <a:r>
              <a:rPr lang="ja-JP" altLang="en-US" sz="1600" dirty="0"/>
              <a:t>ここでは「</a:t>
            </a:r>
            <a:r>
              <a:rPr lang="en-US" altLang="ja-JP" sz="1600" dirty="0"/>
              <a:t>sample</a:t>
            </a:r>
            <a:r>
              <a:rPr lang="ja-JP" altLang="en-US" sz="1600" dirty="0"/>
              <a:t>」フォルダを作成する。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57" y="1282596"/>
            <a:ext cx="6986993" cy="39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2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作成したら、「</a:t>
            </a:r>
            <a:r>
              <a:rPr lang="en-US" altLang="ja-JP" sz="1600" dirty="0" err="1"/>
              <a:t>Cloane</a:t>
            </a:r>
            <a:r>
              <a:rPr lang="ja-JP" altLang="en-US" sz="1600" dirty="0"/>
              <a:t>」を選択し、「参照」で先ほど作ったフォルダを選択し、「クローン」を選択する。</a:t>
            </a:r>
            <a:endParaRPr lang="en-US" altLang="ja-JP" sz="1600" dirty="0"/>
          </a:p>
          <a:p>
            <a:r>
              <a:rPr lang="ja-JP" altLang="en-US" sz="1600" dirty="0"/>
              <a:t>その後、画面のように出力先ディレクトリのエラーが出るので、「はい」を選択する。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00" y="1282596"/>
            <a:ext cx="5996707" cy="39978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2C46A35A-2E72-4081-B283-9E77BEB91236}"/>
                  </a:ext>
                </a:extLst>
              </p14:cNvPr>
              <p14:cNvContentPartPr/>
              <p14:nvPr/>
            </p14:nvContentPartPr>
            <p14:xfrm>
              <a:off x="8616473" y="2234414"/>
              <a:ext cx="25488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2C46A35A-2E72-4081-B283-9E77BEB912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2833" y="2126774"/>
                <a:ext cx="362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FB9B20EC-07A9-4417-BA15-F8183B14F8F7}"/>
                  </a:ext>
                </a:extLst>
              </p14:cNvPr>
              <p14:cNvContentPartPr/>
              <p14:nvPr/>
            </p14:nvContentPartPr>
            <p14:xfrm>
              <a:off x="1995353" y="4950614"/>
              <a:ext cx="590760" cy="3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FB9B20EC-07A9-4417-BA15-F8183B14F8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1353" y="4842974"/>
                <a:ext cx="69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3B440669-C136-4030-97AD-9132A4951E06}"/>
                  </a:ext>
                </a:extLst>
              </p14:cNvPr>
              <p14:cNvContentPartPr/>
              <p14:nvPr/>
            </p14:nvContentPartPr>
            <p14:xfrm>
              <a:off x="2032793" y="3698894"/>
              <a:ext cx="57240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3B440669-C136-4030-97AD-9132A4951E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93" y="3554894"/>
                <a:ext cx="716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3190AEBC-9C78-4730-ADA9-10861A0CCF6B}"/>
                  </a:ext>
                </a:extLst>
              </p14:cNvPr>
              <p14:cNvContentPartPr/>
              <p14:nvPr/>
            </p14:nvContentPartPr>
            <p14:xfrm>
              <a:off x="2662073" y="3489014"/>
              <a:ext cx="767160" cy="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3190AEBC-9C78-4730-ADA9-10861A0CCF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0073" y="3345014"/>
                <a:ext cx="910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C2588D83-C61D-4059-890C-3A9EFAB90D6E}"/>
                  </a:ext>
                </a:extLst>
              </p14:cNvPr>
              <p14:cNvContentPartPr/>
              <p14:nvPr/>
            </p14:nvContentPartPr>
            <p14:xfrm>
              <a:off x="8046593" y="2585414"/>
              <a:ext cx="462960" cy="36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C2588D83-C61D-4059-890C-3A9EFAB90D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74593" y="2441414"/>
                <a:ext cx="6066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C05E4C72-1ACE-4310-8D51-B77B2968EDE2}"/>
                  </a:ext>
                </a:extLst>
              </p14:cNvPr>
              <p14:cNvContentPartPr/>
              <p14:nvPr/>
            </p14:nvContentPartPr>
            <p14:xfrm>
              <a:off x="7970993" y="2585414"/>
              <a:ext cx="360" cy="36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C05E4C72-1ACE-4310-8D51-B77B2968ED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98993" y="244141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BE398049-1958-491C-867E-7F75DC0FFEF5}"/>
                  </a:ext>
                </a:extLst>
              </p14:cNvPr>
              <p14:cNvContentPartPr/>
              <p14:nvPr/>
            </p14:nvContentPartPr>
            <p14:xfrm>
              <a:off x="6986393" y="1751654"/>
              <a:ext cx="39600" cy="36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BE398049-1958-491C-867E-7F75DC0FFE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4753" y="1607654"/>
                <a:ext cx="1832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27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少し待つと、この画面になります。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00" y="1282596"/>
            <a:ext cx="5996707" cy="39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6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先ほど作ったフォルダに隠しフォルダで「</a:t>
            </a:r>
            <a:r>
              <a:rPr lang="en-US" altLang="ja-JP" sz="1600" dirty="0"/>
              <a:t>.git</a:t>
            </a:r>
            <a:r>
              <a:rPr lang="ja-JP" altLang="en-US" sz="1600" dirty="0"/>
              <a:t>」があることを念のため確認する。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20" y="1282596"/>
            <a:ext cx="5523467" cy="39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6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フォルダ内にテキストファイルを作成し、保存します。</a:t>
            </a:r>
            <a:endParaRPr lang="en-US" altLang="ja-JP" sz="1600" dirty="0"/>
          </a:p>
          <a:p>
            <a:r>
              <a:rPr lang="ja-JP" altLang="en-US" sz="1600" dirty="0"/>
              <a:t>ここでは「</a:t>
            </a:r>
            <a:r>
              <a:rPr lang="en-US" altLang="ja-JP" sz="1600" dirty="0"/>
              <a:t>okonomi.txt</a:t>
            </a:r>
            <a:r>
              <a:rPr lang="ja-JP" altLang="en-US" sz="1600" dirty="0"/>
              <a:t>」を作成し、文章は右のようにします。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90" y="1282596"/>
            <a:ext cx="3633127" cy="39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4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>
                <a:solidFill>
                  <a:srgbClr val="FFFFFF"/>
                </a:solidFill>
              </a:rPr>
              <a:t>Sourcetree</a:t>
            </a:r>
            <a:r>
              <a:rPr kumimoji="1" lang="ja-JP" altLang="en-US" sz="320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 err="1"/>
              <a:t>Sourcetree</a:t>
            </a:r>
            <a:r>
              <a:rPr lang="ja-JP" altLang="en-US" sz="1600" dirty="0"/>
              <a:t>で検索</a:t>
            </a:r>
            <a:endParaRPr lang="en-US" altLang="ja-JP" sz="1600" dirty="0"/>
          </a:p>
          <a:p>
            <a:r>
              <a:rPr lang="en-US" sz="1600" dirty="0"/>
              <a:t>https://ja.atlassian.com/software/sourcetree</a:t>
            </a:r>
            <a:r>
              <a:rPr lang="ja-JP" altLang="en-US" sz="1600" dirty="0"/>
              <a:t>の</a:t>
            </a:r>
            <a:r>
              <a:rPr lang="en-US" altLang="ja-JP" sz="1600" dirty="0"/>
              <a:t>URL</a:t>
            </a:r>
            <a:r>
              <a:rPr lang="ja-JP" altLang="en-US" sz="1600" dirty="0"/>
              <a:t>を選択</a:t>
            </a:r>
            <a:endParaRPr lang="en-US" altLang="ja-JP" sz="1600" dirty="0"/>
          </a:p>
          <a:p>
            <a:r>
              <a:rPr lang="ja-JP" altLang="en-US" sz="1600" dirty="0"/>
              <a:t>画像では一番上のものを選ぶ</a:t>
            </a:r>
            <a:endParaRPr lang="en-US" sz="1600" dirty="0"/>
          </a:p>
        </p:txBody>
      </p:sp>
      <p:pic>
        <p:nvPicPr>
          <p:cNvPr id="8" name="コンテンツ プレースホルダー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175549"/>
            <a:ext cx="6903723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A529A588-49FE-4691-BA36-A33F6F7EA9C8}"/>
                  </a:ext>
                </a:extLst>
              </p14:cNvPr>
              <p14:cNvContentPartPr/>
              <p14:nvPr/>
            </p14:nvContentPartPr>
            <p14:xfrm>
              <a:off x="5895548" y="2570013"/>
              <a:ext cx="372528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A529A588-49FE-4691-BA36-A33F6F7EA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5548" y="2390013"/>
                <a:ext cx="39049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03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en-US" altLang="ja-JP" sz="1600" dirty="0" err="1"/>
              <a:t>Sourcetree</a:t>
            </a:r>
            <a:r>
              <a:rPr lang="ja-JP" altLang="en-US" sz="1600" dirty="0"/>
              <a:t>を開くと、先ほど作ったテキストファイルが「作業ツリーのファイル」内に入っている。</a:t>
            </a:r>
            <a:endParaRPr lang="en-US" altLang="ja-JP" sz="1600" dirty="0"/>
          </a:p>
          <a:p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2" y="899311"/>
            <a:ext cx="6760511" cy="45070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14:cNvPr>
              <p14:cNvContentPartPr/>
              <p14:nvPr/>
            </p14:nvContentPartPr>
            <p14:xfrm>
              <a:off x="5641793" y="3143054"/>
              <a:ext cx="472680" cy="36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8153" y="3035054"/>
                <a:ext cx="580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12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「ログ」のタブを選択し、「作業ツリーのファイル」のフォルダがあるので、「すべてインデックスに追加」を選択する。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3" y="899311"/>
            <a:ext cx="6760509" cy="4507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14:cNvPr>
              <p14:cNvContentPartPr/>
              <p14:nvPr/>
            </p14:nvContentPartPr>
            <p14:xfrm>
              <a:off x="5623320" y="4616851"/>
              <a:ext cx="472680" cy="36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9320" y="4508851"/>
                <a:ext cx="58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14:cNvPr>
              <p14:cNvContentPartPr/>
              <p14:nvPr/>
            </p14:nvContentPartPr>
            <p14:xfrm>
              <a:off x="6798748" y="4471624"/>
              <a:ext cx="735120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4748" y="4363624"/>
                <a:ext cx="84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F89B0D5E-5F50-4FB8-8C46-ABEE056F8E51}"/>
                  </a:ext>
                </a:extLst>
              </p14:cNvPr>
              <p14:cNvContentPartPr/>
              <p14:nvPr/>
            </p14:nvContentPartPr>
            <p14:xfrm>
              <a:off x="6562408" y="5226451"/>
              <a:ext cx="472680" cy="36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F89B0D5E-5F50-4FB8-8C46-ABEE056F8E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8408" y="5118451"/>
                <a:ext cx="580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95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そうしたら、「</a:t>
            </a:r>
            <a:r>
              <a:rPr lang="en-US" altLang="ja-JP" sz="1600" dirty="0"/>
              <a:t>Index</a:t>
            </a:r>
            <a:r>
              <a:rPr lang="ja-JP" altLang="en-US" sz="1600" dirty="0"/>
              <a:t>にステージしたファイル」にファイルが移動していることを確認する。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3" y="899311"/>
            <a:ext cx="6760509" cy="4507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14:cNvPr>
              <p14:cNvContentPartPr/>
              <p14:nvPr/>
            </p14:nvContentPartPr>
            <p14:xfrm>
              <a:off x="5646628" y="3842300"/>
              <a:ext cx="472680" cy="36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2628" y="3734300"/>
                <a:ext cx="58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14:cNvPr>
              <p14:cNvContentPartPr/>
              <p14:nvPr/>
            </p14:nvContentPartPr>
            <p14:xfrm>
              <a:off x="5604649" y="3707831"/>
              <a:ext cx="735120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0649" y="3599831"/>
                <a:ext cx="84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F89B0D5E-5F50-4FB8-8C46-ABEE056F8E51}"/>
                  </a:ext>
                </a:extLst>
              </p14:cNvPr>
              <p14:cNvContentPartPr/>
              <p14:nvPr/>
            </p14:nvContentPartPr>
            <p14:xfrm>
              <a:off x="6562408" y="5226451"/>
              <a:ext cx="472680" cy="36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F89B0D5E-5F50-4FB8-8C46-ABEE056F8E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8408" y="5118451"/>
                <a:ext cx="580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08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左上にある「コミット」を選択する。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3" y="899311"/>
            <a:ext cx="6760509" cy="4507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14:cNvPr>
              <p14:cNvContentPartPr/>
              <p14:nvPr/>
            </p14:nvContentPartPr>
            <p14:xfrm>
              <a:off x="4442823" y="1451683"/>
              <a:ext cx="199102" cy="36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8915" y="1343683"/>
                <a:ext cx="30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14:cNvPr>
              <p14:cNvContentPartPr/>
              <p14:nvPr/>
            </p14:nvContentPartPr>
            <p14:xfrm>
              <a:off x="4442823" y="1330391"/>
              <a:ext cx="199102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8915" y="1222391"/>
                <a:ext cx="3065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89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作成したファイルを確定させる。</a:t>
            </a:r>
            <a:endParaRPr lang="en-US" altLang="ja-JP" sz="1600" dirty="0"/>
          </a:p>
          <a:p>
            <a:r>
              <a:rPr lang="ja-JP" altLang="en-US" sz="1600" dirty="0"/>
              <a:t>下のコメント欄に理由を書き右下の「コミット」を選択する。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3" y="899311"/>
            <a:ext cx="6760509" cy="4507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14:cNvPr>
              <p14:cNvContentPartPr/>
              <p14:nvPr/>
            </p14:nvContentPartPr>
            <p14:xfrm>
              <a:off x="5781296" y="4732766"/>
              <a:ext cx="629407" cy="36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7285" y="4624766"/>
                <a:ext cx="73706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14:cNvPr>
              <p14:cNvContentPartPr/>
              <p14:nvPr/>
            </p14:nvContentPartPr>
            <p14:xfrm>
              <a:off x="10590904" y="5047158"/>
              <a:ext cx="451821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6901" y="4939158"/>
                <a:ext cx="559466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37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の使い方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作成したファイルを確定させる。</a:t>
            </a:r>
            <a:endParaRPr lang="en-US" altLang="ja-JP" sz="1600" dirty="0"/>
          </a:p>
          <a:p>
            <a:r>
              <a:rPr lang="ja-JP" altLang="en-US" sz="1600" dirty="0"/>
              <a:t>下のコメント欄に理由を書き右下の「コミット」を選択する。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3" y="899311"/>
            <a:ext cx="6760509" cy="4507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14:cNvPr>
              <p14:cNvContentPartPr/>
              <p14:nvPr/>
            </p14:nvContentPartPr>
            <p14:xfrm>
              <a:off x="5457628" y="1898126"/>
              <a:ext cx="2454621" cy="36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EA2E0A98-1F8F-4C65-85D5-9F0609D05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593" y="1790126"/>
                <a:ext cx="256233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14:cNvPr>
              <p14:cNvContentPartPr/>
              <p14:nvPr/>
            </p14:nvContentPartPr>
            <p14:xfrm>
              <a:off x="5561704" y="4460866"/>
              <a:ext cx="645458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BCE3A4D-C36F-4482-9743-2A81EE5C83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7706" y="4352866"/>
                <a:ext cx="753094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15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画像右上の</a:t>
            </a:r>
            <a:r>
              <a:rPr lang="en-US" altLang="ja-JP" sz="1600" dirty="0"/>
              <a:t>Windows</a:t>
            </a:r>
            <a:r>
              <a:rPr lang="ja-JP" altLang="en-US" sz="1600" dirty="0"/>
              <a:t>向けダウンロードを選択する。</a:t>
            </a:r>
            <a:endParaRPr lang="en-US" altLang="ja-JP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30" y="1175549"/>
            <a:ext cx="5320467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2807C19-DE29-4B03-B226-0993B3FE5D10}"/>
                  </a:ext>
                </a:extLst>
              </p14:cNvPr>
              <p14:cNvContentPartPr/>
              <p14:nvPr/>
            </p14:nvContentPartPr>
            <p14:xfrm>
              <a:off x="9321406" y="2114767"/>
              <a:ext cx="1274400" cy="36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2807C19-DE29-4B03-B226-0993B3FE5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1406" y="1935127"/>
                <a:ext cx="14540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62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前の画像からクリックすると、この画像になる。</a:t>
            </a:r>
            <a:endParaRPr lang="en-US" altLang="ja-JP" sz="1600" dirty="0"/>
          </a:p>
          <a:p>
            <a:r>
              <a:rPr lang="ja-JP" altLang="en-US" sz="1600" dirty="0"/>
              <a:t>それと同時にインストーラのダウンロードが始まる。</a:t>
            </a:r>
            <a:endParaRPr lang="en-US" altLang="ja-JP" sz="1600" dirty="0"/>
          </a:p>
          <a:p>
            <a:r>
              <a:rPr lang="ja-JP" altLang="en-US" sz="1600" dirty="0"/>
              <a:t>ダウンロードされたら、インストーラを実行する。</a:t>
            </a:r>
            <a:endParaRPr lang="en-US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61" y="1175549"/>
            <a:ext cx="4806405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C6EA982E-F016-4AA2-8CC6-6744B59C1CF9}"/>
                  </a:ext>
                </a:extLst>
              </p14:cNvPr>
              <p14:cNvContentPartPr/>
              <p14:nvPr/>
            </p14:nvContentPartPr>
            <p14:xfrm>
              <a:off x="5755246" y="5415967"/>
              <a:ext cx="120744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C6EA982E-F016-4AA2-8CC6-6744B59C1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5246" y="5236327"/>
                <a:ext cx="13870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2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Windows</a:t>
            </a:r>
            <a:r>
              <a:rPr lang="ja-JP" altLang="en-US" sz="1600" dirty="0"/>
              <a:t>の設定によってはこの画面が出る人もいます。</a:t>
            </a:r>
            <a:endParaRPr lang="en-US" altLang="ja-JP" sz="1600" dirty="0"/>
          </a:p>
          <a:p>
            <a:r>
              <a:rPr lang="ja-JP" altLang="en-US" sz="1600" dirty="0"/>
              <a:t>その場合、下の「了解してインストール」を選択する。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02" y="1175549"/>
            <a:ext cx="4630722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195F6F92-8E42-4CF7-9B47-C2EA58E603FD}"/>
                  </a:ext>
                </a:extLst>
              </p14:cNvPr>
              <p14:cNvContentPartPr/>
              <p14:nvPr/>
            </p14:nvContentPartPr>
            <p14:xfrm>
              <a:off x="6857566" y="4730167"/>
              <a:ext cx="241344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195F6F92-8E42-4CF7-9B47-C2EA58E603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7566" y="4550527"/>
                <a:ext cx="25930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3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この画面になったら、「ライセンスに同意します」にチェックを入れ、「次へ」を選択する。</a:t>
            </a:r>
            <a:endParaRPr lang="en-US" altLang="ja-JP" sz="1600" dirty="0"/>
          </a:p>
          <a:p>
            <a:r>
              <a:rPr lang="ja-JP" altLang="en-US" sz="1600" dirty="0"/>
              <a:t>念のため、利用許諾は読んだ方がいいかも。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02" y="1950009"/>
            <a:ext cx="4630722" cy="2834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0AA2C396-171D-41C2-8BD5-0F58FC1B4849}"/>
                  </a:ext>
                </a:extLst>
              </p14:cNvPr>
              <p14:cNvContentPartPr/>
              <p14:nvPr/>
            </p14:nvContentPartPr>
            <p14:xfrm>
              <a:off x="7314766" y="3647647"/>
              <a:ext cx="167004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0AA2C396-171D-41C2-8BD5-0F58FC1B48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5126" y="3468007"/>
                <a:ext cx="1849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836BD9DA-BDE6-4823-9121-6A3A6F07BEA3}"/>
                  </a:ext>
                </a:extLst>
              </p14:cNvPr>
              <p14:cNvContentPartPr/>
              <p14:nvPr/>
            </p14:nvContentPartPr>
            <p14:xfrm>
              <a:off x="9829006" y="4602367"/>
              <a:ext cx="551160" cy="3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836BD9DA-BDE6-4823-9121-6A3A6F07BE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39366" y="4422727"/>
                <a:ext cx="7308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3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アカウントの登録をします。</a:t>
            </a:r>
            <a:endParaRPr lang="en-US" altLang="ja-JP" sz="1600" dirty="0"/>
          </a:p>
          <a:p>
            <a:r>
              <a:rPr lang="en-US" altLang="ja-JP" sz="1600" dirty="0"/>
              <a:t>Google</a:t>
            </a:r>
            <a:r>
              <a:rPr lang="ja-JP" altLang="en-US" sz="1600" dirty="0"/>
              <a:t>アカウントか新規で作るか選べます。</a:t>
            </a:r>
            <a:endParaRPr lang="en-US" altLang="ja-JP" sz="1600" dirty="0"/>
          </a:p>
          <a:p>
            <a:r>
              <a:rPr lang="ja-JP" altLang="en-US" sz="1600" dirty="0"/>
              <a:t>ここでは、「</a:t>
            </a:r>
            <a:r>
              <a:rPr lang="en-US" altLang="ja-JP" sz="1600" dirty="0"/>
              <a:t>Google</a:t>
            </a:r>
            <a:r>
              <a:rPr lang="ja-JP" altLang="en-US" sz="1600" dirty="0"/>
              <a:t>アカウント」で進めていきます。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438"/>
            <a:ext cx="3615017" cy="5581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AF1FDAD8-B144-41C7-8569-2CC45764154A}"/>
                  </a:ext>
                </a:extLst>
              </p14:cNvPr>
              <p14:cNvContentPartPr/>
              <p14:nvPr/>
            </p14:nvContentPartPr>
            <p14:xfrm>
              <a:off x="7150692" y="2026328"/>
              <a:ext cx="146448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AF1FDAD8-B144-41C7-8569-2CC4576415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1052" y="1846688"/>
                <a:ext cx="16441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36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案内に従い登録していきます。</a:t>
            </a:r>
            <a:endParaRPr lang="en-US" altLang="ja-JP" sz="1600" dirty="0"/>
          </a:p>
          <a:p>
            <a:r>
              <a:rPr lang="ja-JP" altLang="en-US" sz="1600" dirty="0"/>
              <a:t>この画面になったら、「次へ」を選択する。</a:t>
            </a:r>
            <a:endParaRPr lang="en-US" altLang="ja-JP" sz="1600" dirty="0"/>
          </a:p>
          <a:p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200698"/>
            <a:ext cx="6599030" cy="40271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A096F4BF-1B7D-4C99-9C5D-43E0CA119EA5}"/>
                  </a:ext>
                </a:extLst>
              </p14:cNvPr>
              <p14:cNvContentPartPr/>
              <p14:nvPr/>
            </p14:nvContentPartPr>
            <p14:xfrm>
              <a:off x="9195300" y="3111766"/>
              <a:ext cx="360" cy="3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A096F4BF-1B7D-4C99-9C5D-43E0CA119E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05660" y="293176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14:cNvPr>
              <p14:cNvContentPartPr/>
              <p14:nvPr/>
            </p14:nvContentPartPr>
            <p14:xfrm>
              <a:off x="10778290" y="4977670"/>
              <a:ext cx="44676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88290" y="4798030"/>
                <a:ext cx="626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AF36D739-B401-4C75-87D3-A850B058A9F2}"/>
                  </a:ext>
                </a:extLst>
              </p14:cNvPr>
              <p14:cNvContentPartPr/>
              <p14:nvPr/>
            </p14:nvContentPartPr>
            <p14:xfrm>
              <a:off x="9080292" y="4243568"/>
              <a:ext cx="1369440" cy="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AF36D739-B401-4C75-87D3-A850B058A9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17652" y="4180568"/>
                <a:ext cx="14950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70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3092981" cy="242733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Git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Mercuril</a:t>
            </a:r>
            <a:r>
              <a:rPr lang="ja-JP" altLang="en-US" sz="1600" dirty="0"/>
              <a:t>のダウンロード、インストール画面</a:t>
            </a:r>
            <a:endParaRPr lang="en-US" altLang="ja-JP" sz="1600" dirty="0"/>
          </a:p>
          <a:p>
            <a:r>
              <a:rPr lang="ja-JP" altLang="en-US" sz="1600" dirty="0"/>
              <a:t>この画面では</a:t>
            </a:r>
            <a:r>
              <a:rPr lang="en-US" altLang="ja-JP" sz="1600" dirty="0"/>
              <a:t>Git</a:t>
            </a:r>
            <a:r>
              <a:rPr lang="ja-JP" altLang="en-US" sz="1600" dirty="0"/>
              <a:t>のチェック欄はないが、両方チェックを入れて「次へ」を選択する。</a:t>
            </a:r>
            <a:endParaRPr lang="en-US" altLang="ja-JP" sz="1600" dirty="0"/>
          </a:p>
          <a:p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9" y="1200698"/>
            <a:ext cx="6599029" cy="40271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14:cNvPr>
              <p14:cNvContentPartPr/>
              <p14:nvPr/>
            </p14:nvContentPartPr>
            <p14:xfrm>
              <a:off x="10778290" y="4977670"/>
              <a:ext cx="44676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FE9B922C-4578-4D3E-B245-1B7345A5F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8290" y="4798030"/>
                <a:ext cx="6264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25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677</Words>
  <Application>Microsoft Office PowerPoint</Application>
  <PresentationFormat>ワイド画面</PresentationFormat>
  <Paragraphs>90</Paragraphs>
  <Slides>25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游ゴシック Light</vt:lpstr>
      <vt:lpstr>Arial</vt:lpstr>
      <vt:lpstr>Calibri</vt:lpstr>
      <vt:lpstr>Office テーマ</vt:lpstr>
      <vt:lpstr>GIT インストール、設定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Sourcetreeの使い方</vt:lpstr>
      <vt:lpstr>Sourcetreeの使い方</vt:lpstr>
      <vt:lpstr>Sourcetreeの使い方</vt:lpstr>
      <vt:lpstr>Sourcetreeの使い方</vt:lpstr>
      <vt:lpstr>Sourcetreeの使い方</vt:lpstr>
      <vt:lpstr>Sourcetreeの使い方</vt:lpstr>
      <vt:lpstr>Sourcetreeの使い方</vt:lpstr>
      <vt:lpstr>Sourcetreeの使い方</vt:lpstr>
      <vt:lpstr>Sourcetreeの使い方</vt:lpstr>
      <vt:lpstr>Sourcetreeの使い方</vt:lpstr>
      <vt:lpstr>Sourcetreeの使い方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インストール、設定</dc:title>
  <dc:creator>安藤 寿洋</dc:creator>
  <cp:lastModifiedBy>安藤 寿洋</cp:lastModifiedBy>
  <cp:revision>28</cp:revision>
  <dcterms:created xsi:type="dcterms:W3CDTF">2018-08-29T05:12:56Z</dcterms:created>
  <dcterms:modified xsi:type="dcterms:W3CDTF">2018-09-20T01:50:29Z</dcterms:modified>
</cp:coreProperties>
</file>