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BCE3992-F290-4CFB-96FA-F7CACAF9A7A6}">
          <p14:sldIdLst>
            <p14:sldId id="256"/>
          </p14:sldIdLst>
        </p14:section>
        <p14:section name="Sourcetreeのインストール、設定" id="{FA2608E0-A337-4E0E-B70E-CA77FBDED28D}">
          <p14:sldIdLst>
            <p14:sldId id="257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05:19:03.301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0,'134'0,"8"0,61 0,3702 0,2038 0,-5923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31T02:32:17.613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45:59.410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1,'3424'0,"-3418"0,0 0,2 0,0 0,0 0,25 0,13 0,-62 0,8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09.395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1,'3338'0,"-3323"0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3:45.908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1,'6686'0,"-6669"0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6:55.99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1,'4617'0,"-4597"0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5:57:05.67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1,'1514'0,"-1498"0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6:00:48.757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1,'2387'0,"-2355"0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6:01:03.899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0,'2354'0,"-2338"0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8-29T16:01:12.269"/>
    </inkml:context>
    <inkml:brush xml:id="br0">
      <inkml:brushProperty name="width" value="0.5" units="cm"/>
      <inkml:brushProperty name="height" value="1" units="cm"/>
      <inkml:brushProperty name="color" value="#FFFF5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1,'2427'0,"-2409"0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46D81-5AB9-45E9-B1AC-1C4B4F9FB52B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A475A-E4EF-4230-A042-9AEE72A4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7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5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9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2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4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33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A475A-E4EF-4230-A042-9AEE72A4618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73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81FFBB-243D-47C7-A27C-4A8FD912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6ECA72-9E85-4D64-90A9-CFD26E34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E2F99-1446-4CC8-83C4-DB0D57BD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58884-4ECC-42D1-ACE3-CA996A4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33FC9-432F-42A5-BF5B-0274862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90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66170-6F50-43CF-B9E6-F1CBEBB7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955D-DCF3-41A3-B174-85848B5BD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20AAB-BF73-4091-B8EF-CB844157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6588A5-BEBD-4B47-823A-B5C22A5C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EC865-81E1-4F0A-B5E8-F1DD17AE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B69E3F9-12EA-49C9-92CA-FE88F1023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15E2D1-FBE1-4D28-823F-9FB89308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4FB60-8948-4505-8A0F-A1009EA1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9150D-0CD9-4061-9D0E-78E39F56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79A3-0621-4C2A-970D-1A9D3C1C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14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400CA-D685-48E7-ABC7-5B9E9DDB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3F6D33-7C8A-417C-A1EE-16021BA0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E5191-63D5-4A4B-BFC2-79253A76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66623-9D40-431B-A709-E8B1EAC3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F2BC28-9F9C-4167-BCDB-43A75CCC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029DD-2887-4222-9BDE-CE7DDEE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DBA4A-7AAB-4A4C-B718-02EA24D46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69C38-0DF8-47F6-AD6C-6B59836F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F20CD-8220-4E9F-BB12-C5A4801F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E4DEC-83DD-4C07-9D03-35050A06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6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937CD-622B-47C4-B03C-159D3AB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EBBFD9-E5D1-49FF-B4A6-CEEA2DBC8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9FEC3-33F0-4BE1-B17A-66B73436C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1AAC4B-FC7F-4D8F-8155-72248B1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C2FA0D-A01B-468B-BC7F-D4592F93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F97E83-ABC4-4475-AAF6-89FB1C7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226-6B92-46ED-BBC5-D98ADA30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083C86-6D68-4BA6-B8A1-C0C0C0E9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DC1698-0888-4265-AB9A-574106E7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AF1B8B-8BCC-4EB9-B8EB-7582B87F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08536-4E3A-486E-8053-9B72E5FA3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A0CB179-5190-454D-A5B0-FDDD998F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C39C8C-4A3C-4513-B2B6-FE87C812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AA74854-13F9-442E-B81B-8D6BD7F6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A918D-3828-4A23-BC96-903A5FFC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EE861A-7708-4B08-8A11-EC4468A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79AEEF-E840-4B74-933B-B60A567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C5E1C2-E962-4FE1-928C-E7F6A026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3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2910677-7D20-4A82-9696-40CBCD79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96CE9-66AD-423D-80E4-12DC82D0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093363-FE21-49BA-A30B-C0EA154E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60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A7CA93-F44A-4ABA-8B41-64458451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120F7B-66FC-4A06-8008-210B55012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D71227-53F0-4CC7-9EE7-1C06315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D3EF9F-41DD-4F55-894C-26C4C33D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BFCA9E-14AE-46D6-8A0E-F945997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0D4C5D-F53D-48F7-A50F-7A5022B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31C12-0BE5-4F5E-A781-E4E80BF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6A47F-C552-4A45-BC90-C999007F8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CBF4C-7E19-4CC0-8F0B-8FB82836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231CE1-6617-4CC8-AA02-73936110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18E9B6-6682-4FFF-8C06-77CDFE07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B79DDB-3F01-4934-A30D-2892BC8C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79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8F54A1-71A9-4D6F-80C6-3E26432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2351F-F6FD-4B30-B49F-51F8AAAF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1C9AF-02A3-42FC-9E16-5D381D34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F928-7F2E-419B-B14E-22C5E74D67C0}" type="datetimeFigureOut">
              <a:rPr kumimoji="1" lang="ja-JP" altLang="en-US" smtClean="0"/>
              <a:t>2018/8/31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0EA1B4-DE75-4654-B444-604A6657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88C18-95AE-48FE-ACFD-26AE7327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C530-3985-4C67-ACB4-75D28B6D1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3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6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2301D-8E19-47D4-BC3E-5C33E759F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br>
              <a:rPr kumimoji="1" lang="en-US" altLang="ja-JP" dirty="0"/>
            </a:br>
            <a:r>
              <a:rPr kumimoji="1" lang="ja-JP" altLang="en-US" dirty="0"/>
              <a:t>インストール、設定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1064A2-E7B7-4EA6-B2EA-9F9EFD421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50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>
                <a:solidFill>
                  <a:srgbClr val="FFFFFF"/>
                </a:solidFill>
              </a:rPr>
              <a:t>Sourcetree</a:t>
            </a:r>
            <a:r>
              <a:rPr kumimoji="1" lang="ja-JP" altLang="en-US" sz="320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 err="1"/>
              <a:t>Sourcetree</a:t>
            </a:r>
            <a:r>
              <a:rPr lang="ja-JP" altLang="en-US" sz="1600" dirty="0"/>
              <a:t>で検索</a:t>
            </a:r>
            <a:endParaRPr lang="en-US" altLang="ja-JP" sz="1600" dirty="0"/>
          </a:p>
          <a:p>
            <a:r>
              <a:rPr lang="en-US" sz="1600" dirty="0"/>
              <a:t>https://ja.atlassian.com/software/sourcetree</a:t>
            </a:r>
            <a:r>
              <a:rPr lang="ja-JP" altLang="en-US" sz="1600" dirty="0"/>
              <a:t>の</a:t>
            </a:r>
            <a:r>
              <a:rPr lang="en-US" altLang="ja-JP" sz="1600" dirty="0"/>
              <a:t>URL</a:t>
            </a:r>
            <a:r>
              <a:rPr lang="ja-JP" altLang="en-US" sz="1600" dirty="0"/>
              <a:t>を選択</a:t>
            </a:r>
            <a:endParaRPr lang="en-US" altLang="ja-JP" sz="1600" dirty="0"/>
          </a:p>
          <a:p>
            <a:r>
              <a:rPr lang="ja-JP" altLang="en-US" sz="1600" dirty="0"/>
              <a:t>画像では一番上のものを選ぶ</a:t>
            </a:r>
            <a:endParaRPr lang="en-US" sz="1600" dirty="0"/>
          </a:p>
        </p:txBody>
      </p:sp>
      <p:pic>
        <p:nvPicPr>
          <p:cNvPr id="8" name="コンテンツ プレースホルダー 4" descr="スクリーンショッ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175549"/>
            <a:ext cx="6903723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14:cNvPr>
              <p14:cNvContentPartPr/>
              <p14:nvPr/>
            </p14:nvContentPartPr>
            <p14:xfrm>
              <a:off x="5895548" y="2570013"/>
              <a:ext cx="372528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A529A588-49FE-4691-BA36-A33F6F7EA9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5548" y="2390013"/>
                <a:ext cx="39049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03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画像右上の</a:t>
            </a:r>
            <a:r>
              <a:rPr lang="en-US" altLang="ja-JP" sz="1600" dirty="0"/>
              <a:t>Windows</a:t>
            </a:r>
            <a:r>
              <a:rPr lang="ja-JP" altLang="en-US" sz="1600" dirty="0"/>
              <a:t>向けダウンロードを選択する。</a:t>
            </a:r>
            <a:endParaRPr lang="en-US" altLang="ja-JP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30" y="1175549"/>
            <a:ext cx="5320467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14:cNvPr>
              <p14:cNvContentPartPr/>
              <p14:nvPr/>
            </p14:nvContentPartPr>
            <p14:xfrm>
              <a:off x="9321406" y="2114767"/>
              <a:ext cx="127440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2807C19-DE29-4B03-B226-0993B3FE5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1406" y="1935127"/>
                <a:ext cx="145404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62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前の画像からクリックすると、この画像になる。</a:t>
            </a:r>
            <a:endParaRPr lang="en-US" altLang="ja-JP" sz="1600" dirty="0"/>
          </a:p>
          <a:p>
            <a:r>
              <a:rPr lang="ja-JP" altLang="en-US" sz="1600" dirty="0"/>
              <a:t>それと同時にインストーラのダウンロードが始まる。</a:t>
            </a:r>
            <a:endParaRPr lang="en-US" altLang="ja-JP" sz="1600" dirty="0"/>
          </a:p>
          <a:p>
            <a:r>
              <a:rPr lang="ja-JP" altLang="en-US" sz="1600" dirty="0"/>
              <a:t>ダウンロードされたら、インストーラを実行する。</a:t>
            </a:r>
            <a:endParaRPr lang="en-US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61" y="1175549"/>
            <a:ext cx="4806405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14:cNvPr>
              <p14:cNvContentPartPr/>
              <p14:nvPr/>
            </p14:nvContentPartPr>
            <p14:xfrm>
              <a:off x="5755246" y="5415967"/>
              <a:ext cx="1207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C6EA982E-F016-4AA2-8CC6-6744B59C1C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5246" y="5236327"/>
                <a:ext cx="1387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2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altLang="ja-JP" sz="1600" dirty="0"/>
              <a:t>Windows</a:t>
            </a:r>
            <a:r>
              <a:rPr lang="ja-JP" altLang="en-US" sz="1600" dirty="0"/>
              <a:t>の設定によってはこの画面が出る人もいます。</a:t>
            </a:r>
            <a:endParaRPr lang="en-US" altLang="ja-JP" sz="1600" dirty="0"/>
          </a:p>
          <a:p>
            <a:r>
              <a:rPr lang="ja-JP" altLang="en-US" sz="1600" dirty="0"/>
              <a:t>その場合、下の「了解してインストール」を選択する。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175549"/>
            <a:ext cx="4630722" cy="4383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14:cNvPr>
              <p14:cNvContentPartPr/>
              <p14:nvPr/>
            </p14:nvContentPartPr>
            <p14:xfrm>
              <a:off x="6857566" y="4730167"/>
              <a:ext cx="241344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195F6F92-8E42-4CF7-9B47-C2EA58E603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7566" y="4550527"/>
                <a:ext cx="25930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3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この画面になったら、「ライセンスに同意します」にチェックを入れ、「次へ」を選択する。</a:t>
            </a:r>
            <a:endParaRPr lang="en-US" altLang="ja-JP" sz="1600" dirty="0"/>
          </a:p>
          <a:p>
            <a:r>
              <a:rPr lang="ja-JP" altLang="en-US" sz="1600" dirty="0"/>
              <a:t>念のため、利用許諾は読んだ方がいいかも。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02" y="1950009"/>
            <a:ext cx="4630722" cy="2834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14:cNvPr>
              <p14:cNvContentPartPr/>
              <p14:nvPr/>
            </p14:nvContentPartPr>
            <p14:xfrm>
              <a:off x="7314766" y="3647647"/>
              <a:ext cx="1670040" cy="36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0AA2C396-171D-41C2-8BD5-0F58FC1B48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5126" y="3468007"/>
                <a:ext cx="1849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14:cNvPr>
              <p14:cNvContentPartPr/>
              <p14:nvPr/>
            </p14:nvContentPartPr>
            <p14:xfrm>
              <a:off x="9829006" y="4602367"/>
              <a:ext cx="551160" cy="3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36BD9DA-BDE6-4823-9121-6A3A6F07BE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39366" y="4422727"/>
                <a:ext cx="7308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3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D82D-CF3A-481C-A431-BE9E236A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>
                <a:solidFill>
                  <a:srgbClr val="FFFFFF"/>
                </a:solidFill>
              </a:rPr>
              <a:t>Sourcetree</a:t>
            </a:r>
            <a:r>
              <a:rPr kumimoji="1" lang="ja-JP" altLang="en-US" sz="3200" dirty="0">
                <a:solidFill>
                  <a:srgbClr val="FFFFFF"/>
                </a:solidFill>
              </a:rPr>
              <a:t>のインストール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837A21-1852-40A6-A18A-F08488F3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ja-JP" altLang="en-US" sz="1600" dirty="0"/>
              <a:t>アカウント設定の画面になるので、ここでは「</a:t>
            </a:r>
            <a:r>
              <a:rPr lang="en-US" altLang="ja-JP" sz="1600" dirty="0"/>
              <a:t>Atlassian</a:t>
            </a:r>
            <a:r>
              <a:rPr lang="ja-JP" altLang="en-US" sz="1600" dirty="0"/>
              <a:t>アカウント」を選択する。</a:t>
            </a:r>
            <a:endParaRPr lang="en-US" altLang="ja-JP" sz="1600" dirty="0"/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90FF0F12-B6E9-47AB-BCA8-A3C9632A3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75" y="1950009"/>
            <a:ext cx="4607176" cy="2834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6A145DB5-F538-4398-AEB0-E0CB1031F678}"/>
                  </a:ext>
                </a:extLst>
              </p14:cNvPr>
              <p14:cNvContentPartPr/>
              <p14:nvPr/>
            </p14:nvContentPartPr>
            <p14:xfrm>
              <a:off x="8316646" y="2854207"/>
              <a:ext cx="871200" cy="360"/>
            </p14:xfrm>
          </p:contentPart>
        </mc:Choice>
        <mc:Fallback xmlns=""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6A145DB5-F538-4398-AEB0-E0CB1031F6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6646" y="2674567"/>
                <a:ext cx="10508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D6CCAEEE-3C3A-4432-9364-473E890247C3}"/>
                  </a:ext>
                </a:extLst>
              </p14:cNvPr>
              <p14:cNvContentPartPr/>
              <p14:nvPr/>
            </p14:nvContentPartPr>
            <p14:xfrm>
              <a:off x="8323126" y="3090367"/>
              <a:ext cx="853560" cy="36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D6CCAEEE-3C3A-4432-9364-473E890247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3486" y="2910367"/>
                <a:ext cx="1033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8FD2660E-CAC5-4BD7-BEEA-AEA3DDEA1043}"/>
                  </a:ext>
                </a:extLst>
              </p14:cNvPr>
              <p14:cNvContentPartPr/>
              <p14:nvPr/>
            </p14:nvContentPartPr>
            <p14:xfrm>
              <a:off x="8323126" y="3298447"/>
              <a:ext cx="8805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8FD2660E-CAC5-4BD7-BEEA-AEA3DDEA10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3486" y="3118807"/>
                <a:ext cx="1060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14:cNvPr>
              <p14:cNvContentPartPr/>
              <p14:nvPr/>
            </p14:nvContentPartPr>
            <p14:xfrm>
              <a:off x="9195300" y="3111766"/>
              <a:ext cx="360" cy="3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096F4BF-1B7D-4C99-9C5D-43E0CA119E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05660" y="2931766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36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175</Words>
  <Application>Microsoft Office PowerPoint</Application>
  <PresentationFormat>ワイド画面</PresentationFormat>
  <Paragraphs>25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Office テーマ</vt:lpstr>
      <vt:lpstr>GIT インストール、設定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  <vt:lpstr>Sourcetreeのインストール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インストール、設定</dc:title>
  <dc:creator>安藤 寿洋</dc:creator>
  <cp:lastModifiedBy>安藤 寿洋</cp:lastModifiedBy>
  <cp:revision>10</cp:revision>
  <dcterms:created xsi:type="dcterms:W3CDTF">2018-08-29T05:12:56Z</dcterms:created>
  <dcterms:modified xsi:type="dcterms:W3CDTF">2018-08-31T02:42:58Z</dcterms:modified>
</cp:coreProperties>
</file>