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6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4A62EB0-2371-46D2-8EC8-BC008D0094CF}" type="datetimeFigureOut">
              <a:rPr kumimoji="1" lang="ja-JP" altLang="en-US" smtClean="0"/>
              <a:t>2013/12/17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81D0DB-9278-48BC-97DA-B4C63EE91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056784" cy="1159768"/>
          </a:xfrm>
        </p:spPr>
        <p:txBody>
          <a:bodyPr>
            <a:no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マス・マーケティングは</a:t>
            </a: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本当</a:t>
            </a:r>
            <a:r>
              <a:rPr lang="ja-JP" alt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終わったのか？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6858000" cy="533400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1142009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安藤勇樹</a:t>
            </a:r>
            <a:endParaRPr lang="en-US" altLang="ja-JP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7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87624" y="4077072"/>
            <a:ext cx="2664296" cy="1800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潜在的</a:t>
            </a:r>
            <a:r>
              <a:rPr lang="ja-JP" altLang="en-US" sz="2400" b="1" dirty="0" smtClean="0"/>
              <a:t>な顧客に届かない</a:t>
            </a:r>
            <a:endParaRPr kumimoji="1" lang="ja-JP" altLang="en-US" sz="24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220072" y="4077072"/>
            <a:ext cx="266429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潜在的な顧客を含む不特定多数に届く</a:t>
            </a:r>
            <a:endParaRPr kumimoji="1" lang="ja-JP" altLang="en-US" sz="2400" b="1" dirty="0"/>
          </a:p>
        </p:txBody>
      </p:sp>
      <p:sp>
        <p:nvSpPr>
          <p:cNvPr id="7" name="下矢印 6"/>
          <p:cNvSpPr/>
          <p:nvPr/>
        </p:nvSpPr>
        <p:spPr>
          <a:xfrm>
            <a:off x="2195736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6228184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43" y="980728"/>
            <a:ext cx="154336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yuki0812\AppData\Local\Microsoft\Windows\Temporary Internet Files\Content.IE5\0SL9ZP6G\MC9003126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66" y="827174"/>
            <a:ext cx="167481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1146395"/>
            <a:ext cx="7344816" cy="120248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マス・マーケティング以外</a:t>
            </a:r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の</a:t>
            </a:r>
            <a:r>
              <a:rPr kumimoji="1" lang="en-US" altLang="ja-JP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kumimoji="1" lang="en-US" altLang="ja-JP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マーケティング</a:t>
            </a:r>
            <a:r>
              <a:rPr kumimoji="1"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にも効果がある</a:t>
            </a:r>
            <a:endParaRPr kumimoji="1" lang="ja-JP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0542" y="4293096"/>
            <a:ext cx="7344816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マス・マーケティングと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別のマーケティング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手法を組み合わせたやり方にも</a:t>
            </a:r>
            <a:endParaRPr lang="en-US" altLang="ja-JP" sz="3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r>
              <a:rPr lang="ja-JP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効果がある</a:t>
            </a:r>
            <a:endParaRPr lang="ja-JP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51920" y="28529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あるいは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8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056784" cy="1159768"/>
          </a:xfrm>
        </p:spPr>
        <p:txBody>
          <a:bodyPr>
            <a:no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マス・マーケティング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は使い方次第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マス・マーケティングは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通用しなくなった？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899592" y="2636912"/>
            <a:ext cx="7344816" cy="2088232"/>
            <a:chOff x="899592" y="3068960"/>
            <a:chExt cx="7344816" cy="2088232"/>
          </a:xfrm>
        </p:grpSpPr>
        <p:sp>
          <p:nvSpPr>
            <p:cNvPr id="5" name="円/楕円 4"/>
            <p:cNvSpPr/>
            <p:nvPr/>
          </p:nvSpPr>
          <p:spPr>
            <a:xfrm>
              <a:off x="899592" y="3068960"/>
              <a:ext cx="2808312" cy="2088232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7" name="右矢印 6"/>
            <p:cNvSpPr/>
            <p:nvPr/>
          </p:nvSpPr>
          <p:spPr>
            <a:xfrm>
              <a:off x="3923928" y="3591018"/>
              <a:ext cx="1368152" cy="1044116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5436096" y="3068960"/>
              <a:ext cx="2808312" cy="2088232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115616" y="35010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マス・メディア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31808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ソーシャル・</a:t>
            </a:r>
            <a:endParaRPr kumimoji="1" lang="en-US" altLang="ja-JP" sz="2400" b="1" dirty="0" smtClean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　　　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メディア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9592" y="5220489"/>
            <a:ext cx="75608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マーケティングの場は移行してきている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" y="2286608"/>
            <a:ext cx="9554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yuki0812\AppData\Local\Microsoft\Windows\Temporary Internet Files\Content.IE5\0SL9ZP6G\MC9003126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70" y="2064764"/>
            <a:ext cx="1053430" cy="114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通用しなくなってきたモノ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1" name="Picture 3" descr="C:\Users\yuki0812\AppData\Local\Microsoft\Windows\Temporary Internet Files\Content.IE5\0SL9ZP6G\MC90044203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44" y="2319430"/>
            <a:ext cx="2109176" cy="24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uki0812\AppData\Local\Microsoft\Windows\Temporary Internet Files\Content.IE5\0SL9ZP6G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47780"/>
            <a:ext cx="2952328" cy="15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555776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新聞や一般の雑誌など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1835696" y="980728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セグメントを選べない媒体</a:t>
            </a:r>
            <a:endParaRPr kumimoji="1" lang="ja-JP" altLang="en-US" sz="24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1835696" y="3068960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広告のコスト・パフォーマンスが低い</a:t>
            </a:r>
            <a:endParaRPr kumimoji="1" lang="ja-JP" altLang="en-US" sz="24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1835696" y="5085184"/>
            <a:ext cx="5616624" cy="8640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ネット広告へ移行</a:t>
            </a:r>
            <a:endParaRPr kumimoji="1" lang="ja-JP" altLang="en-US" sz="2400" b="1" dirty="0"/>
          </a:p>
        </p:txBody>
      </p:sp>
      <p:sp>
        <p:nvSpPr>
          <p:cNvPr id="17" name="下矢印 16"/>
          <p:cNvSpPr/>
          <p:nvPr/>
        </p:nvSpPr>
        <p:spPr>
          <a:xfrm>
            <a:off x="4319972" y="2060848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4319972" y="4077072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pPr>
              <a:tabLst>
                <a:tab pos="2324100" algn="l"/>
              </a:tabLst>
            </a:pP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全てが通用しなくなった</a:t>
            </a:r>
            <a:r>
              <a:rPr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わけではない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26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04586"/>
            <a:ext cx="2220095" cy="21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ki0812\AppData\Local\Microsoft\Windows\Temporary Internet Files\Content.IE5\Y47CRU9M\MC9003124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52936"/>
            <a:ext cx="2563589" cy="202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55576" y="52292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テレビ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CM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やファッション雑誌などは現役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yuki0812\AppData\Local\Microsoft\Windows\Temporary Internet Files\Content.IE5\Y47CRU9M\MC90041147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87" y="2204864"/>
            <a:ext cx="1301481" cy="14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yuki0812\AppData\Local\Microsoft\Windows\Temporary Internet Files\Content.IE5\Y47CRU9M\MC9001861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154336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5502767" y="833720"/>
            <a:ext cx="1949553" cy="1659176"/>
            <a:chOff x="4782687" y="2204864"/>
            <a:chExt cx="3072982" cy="2670281"/>
          </a:xfrm>
        </p:grpSpPr>
        <p:pic>
          <p:nvPicPr>
            <p:cNvPr id="7" name="Picture 5" descr="C:\Users\yuki0812\AppData\Local\Microsoft\Windows\Temporary Internet Files\Content.IE5\Y47CRU9M\MC90031244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2852936"/>
              <a:ext cx="2563589" cy="202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yuki0812\AppData\Local\Microsoft\Windows\Temporary Internet Files\Content.IE5\Y47CRU9M\MC90041147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687" y="2204864"/>
              <a:ext cx="1301481" cy="143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下矢印 9"/>
          <p:cNvSpPr/>
          <p:nvPr/>
        </p:nvSpPr>
        <p:spPr>
          <a:xfrm>
            <a:off x="2283340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6084168" y="2924944"/>
            <a:ext cx="648072" cy="86409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932040" y="4188110"/>
            <a:ext cx="302433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読者層が</a:t>
            </a:r>
            <a:r>
              <a:rPr lang="ja-JP" altLang="en-US" sz="2400" b="1" dirty="0" smtClean="0"/>
              <a:t>ハッキリしている</a:t>
            </a:r>
            <a:endParaRPr kumimoji="1" lang="ja-JP" altLang="en-US" sz="2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1095208" y="4188110"/>
            <a:ext cx="3024336" cy="18002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CM</a:t>
            </a:r>
            <a:r>
              <a:rPr lang="ja-JP" altLang="en-US" sz="2400" b="1" dirty="0"/>
              <a:t>の</a:t>
            </a:r>
            <a:r>
              <a:rPr kumimoji="1" lang="ja-JP" altLang="en-US" sz="2400" b="1" dirty="0" smtClean="0"/>
              <a:t>効果が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データで証明</a:t>
            </a:r>
            <a:endParaRPr kumimoji="1" lang="en-US" altLang="ja-JP" sz="2400" b="1" dirty="0" smtClean="0"/>
          </a:p>
          <a:p>
            <a:pPr algn="ctr"/>
            <a:r>
              <a:rPr kumimoji="1" lang="ja-JP" altLang="en-US" sz="2400" b="1" dirty="0" smtClean="0"/>
              <a:t>されている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58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5" y="908720"/>
            <a:ext cx="7560839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マス・マーケティングは</a:t>
            </a:r>
            <a: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kumimoji="1" lang="en-US" altLang="ja-JP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通用しなくなったわけではない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対角する 2 つの角を丸めた四角形 2"/>
          <p:cNvSpPr/>
          <p:nvPr/>
        </p:nvSpPr>
        <p:spPr>
          <a:xfrm>
            <a:off x="1619672" y="2708920"/>
            <a:ext cx="5904656" cy="3024336"/>
          </a:xfrm>
          <a:prstGeom prst="round2Diag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企業が広告の費用対効果</a:t>
            </a:r>
            <a:r>
              <a:rPr lang="ja-JP" altLang="en-US" sz="3200" b="1" dirty="0" smtClean="0"/>
              <a:t>に</a:t>
            </a:r>
            <a:endParaRPr lang="en-US" altLang="ja-JP" sz="3200" b="1" dirty="0" smtClean="0"/>
          </a:p>
          <a:p>
            <a:pPr algn="ctr"/>
            <a:r>
              <a:rPr lang="ja-JP" altLang="en-US" sz="3200" b="1" dirty="0" smtClean="0"/>
              <a:t>敏感となり</a:t>
            </a:r>
            <a:r>
              <a:rPr lang="ja-JP" altLang="en-US" sz="3200" b="1" dirty="0"/>
              <a:t>，広告媒体</a:t>
            </a:r>
            <a:r>
              <a:rPr lang="ja-JP" altLang="en-US" sz="3200" b="1" dirty="0" smtClean="0"/>
              <a:t>を</a:t>
            </a:r>
            <a:endParaRPr lang="en-US" altLang="ja-JP" sz="3200" b="1" dirty="0" smtClean="0"/>
          </a:p>
          <a:p>
            <a:pPr algn="ctr"/>
            <a:r>
              <a:rPr lang="ja-JP" altLang="en-US" sz="3200" b="1" dirty="0" smtClean="0"/>
              <a:t>厳しく</a:t>
            </a:r>
            <a:r>
              <a:rPr lang="ja-JP" altLang="en-US" sz="3200" b="1" dirty="0"/>
              <a:t>選別するようになった</a:t>
            </a:r>
          </a:p>
        </p:txBody>
      </p:sp>
    </p:spTree>
    <p:extLst>
      <p:ext uri="{BB962C8B-B14F-4D97-AF65-F5344CB8AC3E}">
        <p14:creationId xmlns:p14="http://schemas.microsoft.com/office/powerpoint/2010/main" val="7285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ネット広告の主なメリット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63688" y="2420888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広告の効果を計算しやすい</a:t>
            </a:r>
            <a:endParaRPr kumimoji="1" lang="ja-JP" altLang="en-US" sz="2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763688" y="5085184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コスト・パフォーマンスが高い</a:t>
            </a:r>
            <a:endParaRPr kumimoji="1" lang="ja-JP" altLang="en-US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63688" y="3789040"/>
            <a:ext cx="5616624" cy="86409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能動的に使われる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36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ネット広告の主なデメリット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763688" y="2420888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潜在的</a:t>
            </a:r>
            <a:r>
              <a:rPr lang="ja-JP" altLang="en-US" sz="2400" b="1" dirty="0" smtClean="0"/>
              <a:t>な顧客に届かない</a:t>
            </a:r>
            <a:endParaRPr kumimoji="1" lang="ja-JP" altLang="en-US" sz="2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763688" y="5085184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不正</a:t>
            </a:r>
            <a:r>
              <a:rPr lang="ja-JP" altLang="en-US" sz="2400" b="1" dirty="0" smtClean="0"/>
              <a:t>な情報が流れる可能性がある</a:t>
            </a:r>
            <a:endParaRPr kumimoji="1" lang="ja-JP" altLang="en-US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63688" y="3789040"/>
            <a:ext cx="5616624" cy="86409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意図したとおり</a:t>
            </a:r>
            <a:r>
              <a:rPr lang="ja-JP" altLang="en-US" sz="2400" b="1" dirty="0" smtClean="0"/>
              <a:t>に広告が配信されない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69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プッシュピン">
  <a:themeElements>
    <a:clrScheme name="プッシュピン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プッシュピ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350</TotalTime>
  <Words>191</Words>
  <Application>Microsoft Office PowerPoint</Application>
  <PresentationFormat>画面に合わせる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プッシュピン</vt:lpstr>
      <vt:lpstr>マス・マーケティングは本当に終わったのか？</vt:lpstr>
      <vt:lpstr>マス・マーケティングは 通用しなくなった？</vt:lpstr>
      <vt:lpstr>通用しなくなってきたモノ</vt:lpstr>
      <vt:lpstr>PowerPoint プレゼンテーション</vt:lpstr>
      <vt:lpstr>全てが通用しなくなった わけではない</vt:lpstr>
      <vt:lpstr>PowerPoint プレゼンテーション</vt:lpstr>
      <vt:lpstr>マス・マーケティングは 通用しなくなったわけではない</vt:lpstr>
      <vt:lpstr>ネット広告の主なメリット</vt:lpstr>
      <vt:lpstr>ネット広告の主なデメリット</vt:lpstr>
      <vt:lpstr>PowerPoint プレゼンテーション</vt:lpstr>
      <vt:lpstr>マス・マーケティング以外の マーケティングにも効果がある</vt:lpstr>
      <vt:lpstr>マス・マーケティング は使い方次第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マス・マーケティングは 　　　　　　本当に終わったのか？</dc:title>
  <dc:creator>yuki0812</dc:creator>
  <cp:lastModifiedBy>yuki0812</cp:lastModifiedBy>
  <cp:revision>24</cp:revision>
  <dcterms:created xsi:type="dcterms:W3CDTF">2013-12-16T15:15:25Z</dcterms:created>
  <dcterms:modified xsi:type="dcterms:W3CDTF">2013-12-17T13:00:57Z</dcterms:modified>
</cp:coreProperties>
</file>