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7CCC8-8941-47B0-9052-E4ACDDC5FB4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BEA0-74CC-4CB0-AF51-7DBA70C64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4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3BEA0-74CC-4CB0-AF51-7DBA70C641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4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EECD-D3C3-4E67-A0E6-0A41429430D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5729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&lt;remote control boat water body excavator&gt;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1643074"/>
          </a:xfrm>
          <a:noFill/>
          <a:ln w="19050">
            <a:solidFill>
              <a:srgbClr val="002060"/>
            </a:solidFill>
          </a:ln>
        </p:spPr>
        <p:txBody>
          <a:bodyPr>
            <a:normAutofit fontScale="62500" lnSpcReduction="20000"/>
          </a:bodyPr>
          <a:lstStyle/>
          <a:p>
            <a:endParaRPr lang="en-IN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OUR AIM: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1.TO DETECT THE TEMPERATURE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2.TO CHECK THE HUMIDTY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3.TO DETECT THE QUALITY OF AIR OF A WATER BODY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38" y="71414"/>
            <a:ext cx="810461" cy="121444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1357298"/>
            <a:ext cx="91440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58082" y="4572008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-17859" y="3000372"/>
            <a:ext cx="4857752" cy="257176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57752" y="3000372"/>
            <a:ext cx="4286248" cy="257176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7224" y="5715016"/>
            <a:ext cx="1143008" cy="7474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576" y="6429397"/>
            <a:ext cx="131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PRACHETH T  PES1UG20CS469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080539" y="5715016"/>
            <a:ext cx="1143008" cy="7143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71736" y="5857892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987824" y="6396335"/>
            <a:ext cx="142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VARUN RAMURS  PES1UG20CS48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342226" y="5715016"/>
            <a:ext cx="1143008" cy="7143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86248" y="585789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                                           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03854" y="6396335"/>
            <a:ext cx="142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VARUN SR         PES1UG20CS491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381320" y="6396335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</a:p>
          <a:p>
            <a:endParaRPr lang="en-IN" sz="1200" dirty="0"/>
          </a:p>
          <a:p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7572396" y="5753392"/>
            <a:ext cx="1143008" cy="7474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43834" y="658100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Dr.JAYASHREE</a:t>
            </a:r>
            <a:r>
              <a:rPr lang="en-IN" sz="1200" dirty="0"/>
              <a:t> 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30B1C-8D68-4F3C-B5CB-7ACB86A607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0" y="5724133"/>
            <a:ext cx="553215" cy="751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1DE69-5935-4A1C-A404-05A466DEBA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385" y="5730534"/>
            <a:ext cx="602689" cy="716405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536AFB-4AF6-44B0-BA33-11A0742DCB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891E22-3B89-402E-AF9B-3A7C3ACBCB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83" y="5727902"/>
            <a:ext cx="555760" cy="7145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C6C1B3-A8B3-42E9-9BC0-BE3120C9CE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973" y="5736336"/>
            <a:ext cx="745854" cy="7458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6272B45-6DF6-48EB-A504-D43C192158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96446" y="2690296"/>
            <a:ext cx="2396077" cy="3194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AAC10-B707-4674-82EC-2499ACEEC6A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4" y="3080369"/>
            <a:ext cx="3700683" cy="2491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52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&lt;remote control boat water body excavator&gt;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Windows User</dc:creator>
  <cp:lastModifiedBy>varun Rajesh</cp:lastModifiedBy>
  <cp:revision>4</cp:revision>
  <dcterms:created xsi:type="dcterms:W3CDTF">2022-04-15T06:06:07Z</dcterms:created>
  <dcterms:modified xsi:type="dcterms:W3CDTF">2022-04-20T04:37:14Z</dcterms:modified>
</cp:coreProperties>
</file>