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0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85FA9-93C9-444A-9C74-2D44CA7AD80C}" v="21" dt="2022-07-28T09:48:29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Govind" userId="dcf11d6c27ac1244" providerId="LiveId" clId="{9DB85FA9-93C9-444A-9C74-2D44CA7AD80C}"/>
    <pc:docChg chg="undo custSel addSld delSld modSld sldOrd addMainMaster delMainMaster">
      <pc:chgData name="Ayush Govind" userId="dcf11d6c27ac1244" providerId="LiveId" clId="{9DB85FA9-93C9-444A-9C74-2D44CA7AD80C}" dt="2022-07-28T09:51:51.177" v="5140" actId="20577"/>
      <pc:docMkLst>
        <pc:docMk/>
      </pc:docMkLst>
      <pc:sldChg chg="addSp delSp modSp mod setBg modClrScheme addAnim delAnim setClrOvrMap chgLayout">
        <pc:chgData name="Ayush Govind" userId="dcf11d6c27ac1244" providerId="LiveId" clId="{9DB85FA9-93C9-444A-9C74-2D44CA7AD80C}" dt="2022-07-28T05:32:40.503" v="152" actId="26606"/>
        <pc:sldMkLst>
          <pc:docMk/>
          <pc:sldMk cId="3391752997" sldId="256"/>
        </pc:sldMkLst>
        <pc:spChg chg="mod">
          <ac:chgData name="Ayush Govind" userId="dcf11d6c27ac1244" providerId="LiveId" clId="{9DB85FA9-93C9-444A-9C74-2D44CA7AD80C}" dt="2022-07-28T05:32:40.503" v="152" actId="26606"/>
          <ac:spMkLst>
            <pc:docMk/>
            <pc:sldMk cId="3391752997" sldId="256"/>
            <ac:spMk id="2" creationId="{098E3319-6DBE-F8A9-FABB-0AA4D4CFC3BC}"/>
          </ac:spMkLst>
        </pc:spChg>
        <pc:spChg chg="mod">
          <ac:chgData name="Ayush Govind" userId="dcf11d6c27ac1244" providerId="LiveId" clId="{9DB85FA9-93C9-444A-9C74-2D44CA7AD80C}" dt="2022-07-28T05:32:40.503" v="152" actId="26606"/>
          <ac:spMkLst>
            <pc:docMk/>
            <pc:sldMk cId="3391752997" sldId="256"/>
            <ac:spMk id="3" creationId="{08C3AB27-CBEE-A585-5EA4-2AAA04FBD192}"/>
          </ac:spMkLst>
        </pc:spChg>
        <pc:spChg chg="add del">
          <ac:chgData name="Ayush Govind" userId="dcf11d6c27ac1244" providerId="LiveId" clId="{9DB85FA9-93C9-444A-9C74-2D44CA7AD80C}" dt="2022-07-28T05:32:25.020" v="141" actId="26606"/>
          <ac:spMkLst>
            <pc:docMk/>
            <pc:sldMk cId="3391752997" sldId="256"/>
            <ac:spMk id="9" creationId="{A173122F-D466-4F08-90FA-0038F7AC214A}"/>
          </ac:spMkLst>
        </pc:spChg>
        <pc:spChg chg="add del">
          <ac:chgData name="Ayush Govind" userId="dcf11d6c27ac1244" providerId="LiveId" clId="{9DB85FA9-93C9-444A-9C74-2D44CA7AD80C}" dt="2022-07-28T05:32:25.020" v="141" actId="26606"/>
          <ac:spMkLst>
            <pc:docMk/>
            <pc:sldMk cId="3391752997" sldId="256"/>
            <ac:spMk id="44" creationId="{DB537E44-9142-4F0D-A29D-C1409784F2B9}"/>
          </ac:spMkLst>
        </pc:spChg>
        <pc:spChg chg="add del">
          <ac:chgData name="Ayush Govind" userId="dcf11d6c27ac1244" providerId="LiveId" clId="{9DB85FA9-93C9-444A-9C74-2D44CA7AD80C}" dt="2022-07-28T05:32:28.864" v="143" actId="26606"/>
          <ac:spMkLst>
            <pc:docMk/>
            <pc:sldMk cId="3391752997" sldId="256"/>
            <ac:spMk id="46" creationId="{0760E4C7-47B8-4356-ABCA-CC9C79E2D2B6}"/>
          </ac:spMkLst>
        </pc:spChg>
        <pc:spChg chg="add del">
          <ac:chgData name="Ayush Govind" userId="dcf11d6c27ac1244" providerId="LiveId" clId="{9DB85FA9-93C9-444A-9C74-2D44CA7AD80C}" dt="2022-07-28T05:32:28.864" v="143" actId="26606"/>
          <ac:spMkLst>
            <pc:docMk/>
            <pc:sldMk cId="3391752997" sldId="256"/>
            <ac:spMk id="48" creationId="{07F1F8E1-08C9-4C32-8CD0-F0DEB444866D}"/>
          </ac:spMkLst>
        </pc:spChg>
        <pc:spChg chg="add del">
          <ac:chgData name="Ayush Govind" userId="dcf11d6c27ac1244" providerId="LiveId" clId="{9DB85FA9-93C9-444A-9C74-2D44CA7AD80C}" dt="2022-07-28T05:32:31.191" v="145" actId="26606"/>
          <ac:spMkLst>
            <pc:docMk/>
            <pc:sldMk cId="3391752997" sldId="256"/>
            <ac:spMk id="50" creationId="{19F9BF86-FE94-4517-B97D-026C7515E589}"/>
          </ac:spMkLst>
        </pc:spChg>
        <pc:spChg chg="add del">
          <ac:chgData name="Ayush Govind" userId="dcf11d6c27ac1244" providerId="LiveId" clId="{9DB85FA9-93C9-444A-9C74-2D44CA7AD80C}" dt="2022-07-28T05:32:31.191" v="145" actId="26606"/>
          <ac:spMkLst>
            <pc:docMk/>
            <pc:sldMk cId="3391752997" sldId="256"/>
            <ac:spMk id="52" creationId="{36136311-C81B-47C5-AE0A-5641A5A59520}"/>
          </ac:spMkLst>
        </pc:spChg>
        <pc:spChg chg="add del">
          <ac:chgData name="Ayush Govind" userId="dcf11d6c27ac1244" providerId="LiveId" clId="{9DB85FA9-93C9-444A-9C74-2D44CA7AD80C}" dt="2022-07-28T05:32:37.503" v="147" actId="26606"/>
          <ac:spMkLst>
            <pc:docMk/>
            <pc:sldMk cId="3391752997" sldId="256"/>
            <ac:spMk id="55" creationId="{0760E4C7-47B8-4356-ABCA-CC9C79E2D2B6}"/>
          </ac:spMkLst>
        </pc:spChg>
        <pc:spChg chg="add del">
          <ac:chgData name="Ayush Govind" userId="dcf11d6c27ac1244" providerId="LiveId" clId="{9DB85FA9-93C9-444A-9C74-2D44CA7AD80C}" dt="2022-07-28T05:32:37.503" v="147" actId="26606"/>
          <ac:spMkLst>
            <pc:docMk/>
            <pc:sldMk cId="3391752997" sldId="256"/>
            <ac:spMk id="57" creationId="{07F1F8E1-08C9-4C32-8CD0-F0DEB444866D}"/>
          </ac:spMkLst>
        </pc:spChg>
        <pc:spChg chg="add del">
          <ac:chgData name="Ayush Govind" userId="dcf11d6c27ac1244" providerId="LiveId" clId="{9DB85FA9-93C9-444A-9C74-2D44CA7AD80C}" dt="2022-07-28T05:32:40.289" v="151" actId="26606"/>
          <ac:spMkLst>
            <pc:docMk/>
            <pc:sldMk cId="3391752997" sldId="256"/>
            <ac:spMk id="60" creationId="{6CA2C65D-0168-1245-86C8-62A8A6F7B813}"/>
          </ac:spMkLst>
        </pc:spChg>
        <pc:spChg chg="add del">
          <ac:chgData name="Ayush Govind" userId="dcf11d6c27ac1244" providerId="LiveId" clId="{9DB85FA9-93C9-444A-9C74-2D44CA7AD80C}" dt="2022-07-28T05:32:40.289" v="151" actId="26606"/>
          <ac:spMkLst>
            <pc:docMk/>
            <pc:sldMk cId="3391752997" sldId="256"/>
            <ac:spMk id="62" creationId="{12E8ED90-6D42-AE40-963A-3924EE2073F0}"/>
          </ac:spMkLst>
        </pc:spChg>
        <pc:spChg chg="add del">
          <ac:chgData name="Ayush Govind" userId="dcf11d6c27ac1244" providerId="LiveId" clId="{9DB85FA9-93C9-444A-9C74-2D44CA7AD80C}" dt="2022-07-28T05:32:40.289" v="151" actId="26606"/>
          <ac:spMkLst>
            <pc:docMk/>
            <pc:sldMk cId="3391752997" sldId="256"/>
            <ac:spMk id="63" creationId="{755E9273-3717-C94C-9BFF-75E87E47C46A}"/>
          </ac:spMkLst>
        </pc:spChg>
        <pc:spChg chg="add">
          <ac:chgData name="Ayush Govind" userId="dcf11d6c27ac1244" providerId="LiveId" clId="{9DB85FA9-93C9-444A-9C74-2D44CA7AD80C}" dt="2022-07-28T05:32:40.503" v="152" actId="26606"/>
          <ac:spMkLst>
            <pc:docMk/>
            <pc:sldMk cId="3391752997" sldId="256"/>
            <ac:spMk id="65" creationId="{0760E4C7-47B8-4356-ABCA-CC9C79E2D2B6}"/>
          </ac:spMkLst>
        </pc:spChg>
        <pc:spChg chg="add">
          <ac:chgData name="Ayush Govind" userId="dcf11d6c27ac1244" providerId="LiveId" clId="{9DB85FA9-93C9-444A-9C74-2D44CA7AD80C}" dt="2022-07-28T05:32:40.503" v="152" actId="26606"/>
          <ac:spMkLst>
            <pc:docMk/>
            <pc:sldMk cId="3391752997" sldId="256"/>
            <ac:spMk id="67" creationId="{07F1F8E1-08C9-4C32-8CD0-F0DEB444866D}"/>
          </ac:spMkLst>
        </pc:spChg>
        <pc:grpChg chg="add del">
          <ac:chgData name="Ayush Govind" userId="dcf11d6c27ac1244" providerId="LiveId" clId="{9DB85FA9-93C9-444A-9C74-2D44CA7AD80C}" dt="2022-07-28T05:32:25.020" v="141" actId="26606"/>
          <ac:grpSpMkLst>
            <pc:docMk/>
            <pc:sldMk cId="3391752997" sldId="256"/>
            <ac:grpSpMk id="11" creationId="{55FA838A-0E6E-4C88-AD16-9F85F559A8AD}"/>
          </ac:grpSpMkLst>
        </pc:grpChg>
        <pc:picChg chg="add del">
          <ac:chgData name="Ayush Govind" userId="dcf11d6c27ac1244" providerId="LiveId" clId="{9DB85FA9-93C9-444A-9C74-2D44CA7AD80C}" dt="2022-07-28T05:32:25.020" v="141" actId="26606"/>
          <ac:picMkLst>
            <pc:docMk/>
            <pc:sldMk cId="3391752997" sldId="256"/>
            <ac:picMk id="4" creationId="{8D8AD35C-A7F8-34A7-0501-BEF5805179BD}"/>
          </ac:picMkLst>
        </pc:picChg>
        <pc:picChg chg="add del">
          <ac:chgData name="Ayush Govind" userId="dcf11d6c27ac1244" providerId="LiveId" clId="{9DB85FA9-93C9-444A-9C74-2D44CA7AD80C}" dt="2022-07-28T05:32:28.864" v="143" actId="26606"/>
          <ac:picMkLst>
            <pc:docMk/>
            <pc:sldMk cId="3391752997" sldId="256"/>
            <ac:picMk id="47" creationId="{EBCBECE6-1D14-3E85-608D-DD0B56C10819}"/>
          </ac:picMkLst>
        </pc:picChg>
        <pc:picChg chg="add del">
          <ac:chgData name="Ayush Govind" userId="dcf11d6c27ac1244" providerId="LiveId" clId="{9DB85FA9-93C9-444A-9C74-2D44CA7AD80C}" dt="2022-07-28T05:32:31.191" v="145" actId="26606"/>
          <ac:picMkLst>
            <pc:docMk/>
            <pc:sldMk cId="3391752997" sldId="256"/>
            <ac:picMk id="51" creationId="{F5E486F2-091E-FE25-3A56-ECCD512D6492}"/>
          </ac:picMkLst>
        </pc:picChg>
        <pc:picChg chg="add del">
          <ac:chgData name="Ayush Govind" userId="dcf11d6c27ac1244" providerId="LiveId" clId="{9DB85FA9-93C9-444A-9C74-2D44CA7AD80C}" dt="2022-07-28T05:32:37.503" v="147" actId="26606"/>
          <ac:picMkLst>
            <pc:docMk/>
            <pc:sldMk cId="3391752997" sldId="256"/>
            <ac:picMk id="56" creationId="{EBCBECE6-1D14-3E85-608D-DD0B56C10819}"/>
          </ac:picMkLst>
        </pc:picChg>
        <pc:picChg chg="add del">
          <ac:chgData name="Ayush Govind" userId="dcf11d6c27ac1244" providerId="LiveId" clId="{9DB85FA9-93C9-444A-9C74-2D44CA7AD80C}" dt="2022-07-28T05:32:40.289" v="151" actId="26606"/>
          <ac:picMkLst>
            <pc:docMk/>
            <pc:sldMk cId="3391752997" sldId="256"/>
            <ac:picMk id="61" creationId="{F2FDD64D-C1DC-434F-7667-E9BA3634374A}"/>
          </ac:picMkLst>
        </pc:picChg>
        <pc:picChg chg="add">
          <ac:chgData name="Ayush Govind" userId="dcf11d6c27ac1244" providerId="LiveId" clId="{9DB85FA9-93C9-444A-9C74-2D44CA7AD80C}" dt="2022-07-28T05:32:40.503" v="152" actId="26606"/>
          <ac:picMkLst>
            <pc:docMk/>
            <pc:sldMk cId="3391752997" sldId="256"/>
            <ac:picMk id="66" creationId="{EBCBECE6-1D14-3E85-608D-DD0B56C10819}"/>
          </ac:picMkLst>
        </pc:picChg>
        <pc:cxnChg chg="add del">
          <ac:chgData name="Ayush Govind" userId="dcf11d6c27ac1244" providerId="LiveId" clId="{9DB85FA9-93C9-444A-9C74-2D44CA7AD80C}" dt="2022-07-28T05:32:28.864" v="143" actId="26606"/>
          <ac:cxnSpMkLst>
            <pc:docMk/>
            <pc:sldMk cId="3391752997" sldId="256"/>
            <ac:cxnSpMk id="13" creationId="{414C5C93-B9E9-4392-ADCF-ABF21209DD56}"/>
          </ac:cxnSpMkLst>
        </pc:cxnChg>
        <pc:cxnChg chg="add del">
          <ac:chgData name="Ayush Govind" userId="dcf11d6c27ac1244" providerId="LiveId" clId="{9DB85FA9-93C9-444A-9C74-2D44CA7AD80C}" dt="2022-07-28T05:32:31.191" v="145" actId="26606"/>
          <ac:cxnSpMkLst>
            <pc:docMk/>
            <pc:sldMk cId="3391752997" sldId="256"/>
            <ac:cxnSpMk id="53" creationId="{7CC73A33-65FF-41A9-A3B0-006753CD1028}"/>
          </ac:cxnSpMkLst>
        </pc:cxnChg>
        <pc:cxnChg chg="add del">
          <ac:chgData name="Ayush Govind" userId="dcf11d6c27ac1244" providerId="LiveId" clId="{9DB85FA9-93C9-444A-9C74-2D44CA7AD80C}" dt="2022-07-28T05:32:37.503" v="147" actId="26606"/>
          <ac:cxnSpMkLst>
            <pc:docMk/>
            <pc:sldMk cId="3391752997" sldId="256"/>
            <ac:cxnSpMk id="58" creationId="{414C5C93-B9E9-4392-ADCF-ABF21209DD56}"/>
          </ac:cxnSpMkLst>
        </pc:cxnChg>
        <pc:cxnChg chg="add">
          <ac:chgData name="Ayush Govind" userId="dcf11d6c27ac1244" providerId="LiveId" clId="{9DB85FA9-93C9-444A-9C74-2D44CA7AD80C}" dt="2022-07-28T05:32:40.503" v="152" actId="26606"/>
          <ac:cxnSpMkLst>
            <pc:docMk/>
            <pc:sldMk cId="3391752997" sldId="256"/>
            <ac:cxnSpMk id="68" creationId="{414C5C93-B9E9-4392-ADCF-ABF21209DD56}"/>
          </ac:cxnSpMkLst>
        </pc:cxnChg>
      </pc:sldChg>
      <pc:sldChg chg="modSp new mod">
        <pc:chgData name="Ayush Govind" userId="dcf11d6c27ac1244" providerId="LiveId" clId="{9DB85FA9-93C9-444A-9C74-2D44CA7AD80C}" dt="2022-07-28T05:42:22.391" v="923" actId="20577"/>
        <pc:sldMkLst>
          <pc:docMk/>
          <pc:sldMk cId="1902773988" sldId="257"/>
        </pc:sldMkLst>
        <pc:spChg chg="mod">
          <ac:chgData name="Ayush Govind" userId="dcf11d6c27ac1244" providerId="LiveId" clId="{9DB85FA9-93C9-444A-9C74-2D44CA7AD80C}" dt="2022-07-28T05:33:03.238" v="165" actId="20577"/>
          <ac:spMkLst>
            <pc:docMk/>
            <pc:sldMk cId="1902773988" sldId="257"/>
            <ac:spMk id="2" creationId="{D4BA51E0-C1E5-2D40-1FED-2B9C77E06C88}"/>
          </ac:spMkLst>
        </pc:spChg>
        <pc:spChg chg="mod">
          <ac:chgData name="Ayush Govind" userId="dcf11d6c27ac1244" providerId="LiveId" clId="{9DB85FA9-93C9-444A-9C74-2D44CA7AD80C}" dt="2022-07-28T05:42:22.391" v="923" actId="20577"/>
          <ac:spMkLst>
            <pc:docMk/>
            <pc:sldMk cId="1902773988" sldId="257"/>
            <ac:spMk id="3" creationId="{3A016358-B5CB-ACA5-58B7-B1F098D6805D}"/>
          </ac:spMkLst>
        </pc:spChg>
      </pc:sldChg>
      <pc:sldChg chg="addSp delSp modSp new mod setBg setClrOvrMap">
        <pc:chgData name="Ayush Govind" userId="dcf11d6c27ac1244" providerId="LiveId" clId="{9DB85FA9-93C9-444A-9C74-2D44CA7AD80C}" dt="2022-07-28T08:38:08.624" v="3753" actId="26606"/>
        <pc:sldMkLst>
          <pc:docMk/>
          <pc:sldMk cId="2249474392" sldId="258"/>
        </pc:sldMkLst>
        <pc:spChg chg="mod">
          <ac:chgData name="Ayush Govind" userId="dcf11d6c27ac1244" providerId="LiveId" clId="{9DB85FA9-93C9-444A-9C74-2D44CA7AD80C}" dt="2022-07-28T08:38:08.624" v="3753" actId="26606"/>
          <ac:spMkLst>
            <pc:docMk/>
            <pc:sldMk cId="2249474392" sldId="258"/>
            <ac:spMk id="2" creationId="{13DB72DA-405E-E916-3F8C-51CC36AF1975}"/>
          </ac:spMkLst>
        </pc:spChg>
        <pc:spChg chg="mod">
          <ac:chgData name="Ayush Govind" userId="dcf11d6c27ac1244" providerId="LiveId" clId="{9DB85FA9-93C9-444A-9C74-2D44CA7AD80C}" dt="2022-07-28T08:38:08.624" v="3753" actId="26606"/>
          <ac:spMkLst>
            <pc:docMk/>
            <pc:sldMk cId="2249474392" sldId="258"/>
            <ac:spMk id="3" creationId="{B672112A-0B8E-BBB5-D8EA-D98B158C381F}"/>
          </ac:spMkLst>
        </pc:spChg>
        <pc:spChg chg="add">
          <ac:chgData name="Ayush Govind" userId="dcf11d6c27ac1244" providerId="LiveId" clId="{9DB85FA9-93C9-444A-9C74-2D44CA7AD80C}" dt="2022-07-28T08:38:08.624" v="3753" actId="26606"/>
          <ac:spMkLst>
            <pc:docMk/>
            <pc:sldMk cId="2249474392" sldId="258"/>
            <ac:spMk id="16" creationId="{D70BC64E-B094-49DE-BD9C-DB662FCF598F}"/>
          </ac:spMkLst>
        </pc:spChg>
        <pc:picChg chg="add del mod">
          <ac:chgData name="Ayush Govind" userId="dcf11d6c27ac1244" providerId="LiveId" clId="{9DB85FA9-93C9-444A-9C74-2D44CA7AD80C}" dt="2022-07-28T08:37:35.642" v="3741" actId="931"/>
          <ac:picMkLst>
            <pc:docMk/>
            <pc:sldMk cId="2249474392" sldId="258"/>
            <ac:picMk id="5" creationId="{D4B1BDCF-DA5C-5443-25E3-07C6F2D51579}"/>
          </ac:picMkLst>
        </pc:picChg>
        <pc:picChg chg="add del mod">
          <ac:chgData name="Ayush Govind" userId="dcf11d6c27ac1244" providerId="LiveId" clId="{9DB85FA9-93C9-444A-9C74-2D44CA7AD80C}" dt="2022-07-28T08:37:35.642" v="3741" actId="931"/>
          <ac:picMkLst>
            <pc:docMk/>
            <pc:sldMk cId="2249474392" sldId="258"/>
            <ac:picMk id="7" creationId="{AB009710-9BB0-953C-76B8-6C8C652B167B}"/>
          </ac:picMkLst>
        </pc:picChg>
        <pc:picChg chg="add mod ord">
          <ac:chgData name="Ayush Govind" userId="dcf11d6c27ac1244" providerId="LiveId" clId="{9DB85FA9-93C9-444A-9C74-2D44CA7AD80C}" dt="2022-07-28T08:38:08.624" v="3753" actId="26606"/>
          <ac:picMkLst>
            <pc:docMk/>
            <pc:sldMk cId="2249474392" sldId="258"/>
            <ac:picMk id="9" creationId="{57C21839-7762-7A6B-06C5-BE45BB6FC1FE}"/>
          </ac:picMkLst>
        </pc:picChg>
        <pc:picChg chg="add mod">
          <ac:chgData name="Ayush Govind" userId="dcf11d6c27ac1244" providerId="LiveId" clId="{9DB85FA9-93C9-444A-9C74-2D44CA7AD80C}" dt="2022-07-28T08:38:08.624" v="3753" actId="26606"/>
          <ac:picMkLst>
            <pc:docMk/>
            <pc:sldMk cId="2249474392" sldId="258"/>
            <ac:picMk id="11" creationId="{B1591A39-59D0-40DF-52EC-FC162652B9C6}"/>
          </ac:picMkLst>
        </pc:picChg>
      </pc:sldChg>
      <pc:sldChg chg="modSp new del mod">
        <pc:chgData name="Ayush Govind" userId="dcf11d6c27ac1244" providerId="LiveId" clId="{9DB85FA9-93C9-444A-9C74-2D44CA7AD80C}" dt="2022-07-28T08:39:17.493" v="3754" actId="2696"/>
        <pc:sldMkLst>
          <pc:docMk/>
          <pc:sldMk cId="778467191" sldId="259"/>
        </pc:sldMkLst>
        <pc:spChg chg="mod">
          <ac:chgData name="Ayush Govind" userId="dcf11d6c27ac1244" providerId="LiveId" clId="{9DB85FA9-93C9-444A-9C74-2D44CA7AD80C}" dt="2022-07-28T05:43:15.068" v="960" actId="20577"/>
          <ac:spMkLst>
            <pc:docMk/>
            <pc:sldMk cId="778467191" sldId="259"/>
            <ac:spMk id="2" creationId="{08985734-F2A9-5B2D-DD27-92D4C84DB1F5}"/>
          </ac:spMkLst>
        </pc:spChg>
      </pc:sldChg>
      <pc:sldChg chg="addSp delSp modSp new mod">
        <pc:chgData name="Ayush Govind" userId="dcf11d6c27ac1244" providerId="LiveId" clId="{9DB85FA9-93C9-444A-9C74-2D44CA7AD80C}" dt="2022-07-28T08:47:17.901" v="3814" actId="20577"/>
        <pc:sldMkLst>
          <pc:docMk/>
          <pc:sldMk cId="1123829466" sldId="260"/>
        </pc:sldMkLst>
        <pc:spChg chg="mod">
          <ac:chgData name="Ayush Govind" userId="dcf11d6c27ac1244" providerId="LiveId" clId="{9DB85FA9-93C9-444A-9C74-2D44CA7AD80C}" dt="2022-07-28T08:47:17.901" v="3814" actId="20577"/>
          <ac:spMkLst>
            <pc:docMk/>
            <pc:sldMk cId="1123829466" sldId="260"/>
            <ac:spMk id="2" creationId="{5BCC1ACE-B0F6-B45C-30E5-4D7A52FED65A}"/>
          </ac:spMkLst>
        </pc:spChg>
        <pc:spChg chg="del">
          <ac:chgData name="Ayush Govind" userId="dcf11d6c27ac1244" providerId="LiveId" clId="{9DB85FA9-93C9-444A-9C74-2D44CA7AD80C}" dt="2022-07-28T08:43:20.487" v="3796" actId="931"/>
          <ac:spMkLst>
            <pc:docMk/>
            <pc:sldMk cId="1123829466" sldId="260"/>
            <ac:spMk id="3" creationId="{15FBAD2F-47E0-88FC-DB86-B041735FDF51}"/>
          </ac:spMkLst>
        </pc:spChg>
        <pc:picChg chg="add mod">
          <ac:chgData name="Ayush Govind" userId="dcf11d6c27ac1244" providerId="LiveId" clId="{9DB85FA9-93C9-444A-9C74-2D44CA7AD80C}" dt="2022-07-28T08:44:13.102" v="3805" actId="1076"/>
          <ac:picMkLst>
            <pc:docMk/>
            <pc:sldMk cId="1123829466" sldId="260"/>
            <ac:picMk id="5" creationId="{FF45EA3A-74F7-8CC7-2497-F608FC6C8BE0}"/>
          </ac:picMkLst>
        </pc:picChg>
        <pc:picChg chg="add mod">
          <ac:chgData name="Ayush Govind" userId="dcf11d6c27ac1244" providerId="LiveId" clId="{9DB85FA9-93C9-444A-9C74-2D44CA7AD80C}" dt="2022-07-28T08:44:17.348" v="3806" actId="1076"/>
          <ac:picMkLst>
            <pc:docMk/>
            <pc:sldMk cId="1123829466" sldId="260"/>
            <ac:picMk id="7" creationId="{44FDDE7B-FDF6-8632-ECE8-E704C369CFFA}"/>
          </ac:picMkLst>
        </pc:picChg>
      </pc:sldChg>
      <pc:sldChg chg="addSp delSp modSp new mod setBg setClrOvrMap">
        <pc:chgData name="Ayush Govind" userId="dcf11d6c27ac1244" providerId="LiveId" clId="{9DB85FA9-93C9-444A-9C74-2D44CA7AD80C}" dt="2022-07-28T09:51:51.177" v="5140" actId="20577"/>
        <pc:sldMkLst>
          <pc:docMk/>
          <pc:sldMk cId="3595229739" sldId="261"/>
        </pc:sldMkLst>
        <pc:spChg chg="mod ord">
          <ac:chgData name="Ayush Govind" userId="dcf11d6c27ac1244" providerId="LiveId" clId="{9DB85FA9-93C9-444A-9C74-2D44CA7AD80C}" dt="2022-07-28T09:48:59.617" v="4704" actId="26606"/>
          <ac:spMkLst>
            <pc:docMk/>
            <pc:sldMk cId="3595229739" sldId="261"/>
            <ac:spMk id="2" creationId="{586A79A0-C096-67EB-64C7-2DC791F50FD9}"/>
          </ac:spMkLst>
        </pc:spChg>
        <pc:spChg chg="del">
          <ac:chgData name="Ayush Govind" userId="dcf11d6c27ac1244" providerId="LiveId" clId="{9DB85FA9-93C9-444A-9C74-2D44CA7AD80C}" dt="2022-07-28T09:47:39.589" v="4676" actId="931"/>
          <ac:spMkLst>
            <pc:docMk/>
            <pc:sldMk cId="3595229739" sldId="261"/>
            <ac:spMk id="3" creationId="{B99DC985-656D-DDE1-79C4-05CCCD771F25}"/>
          </ac:spMkLst>
        </pc:spChg>
        <pc:spChg chg="add del">
          <ac:chgData name="Ayush Govind" userId="dcf11d6c27ac1244" providerId="LiveId" clId="{9DB85FA9-93C9-444A-9C74-2D44CA7AD80C}" dt="2022-07-28T09:48:46.064" v="4699" actId="26606"/>
          <ac:spMkLst>
            <pc:docMk/>
            <pc:sldMk cId="3595229739" sldId="261"/>
            <ac:spMk id="10" creationId="{039E23A8-F513-98C8-1D53-9CCB2643F484}"/>
          </ac:spMkLst>
        </pc:spChg>
        <pc:spChg chg="add del">
          <ac:chgData name="Ayush Govind" userId="dcf11d6c27ac1244" providerId="LiveId" clId="{9DB85FA9-93C9-444A-9C74-2D44CA7AD80C}" dt="2022-07-28T09:48:46.064" v="4699" actId="26606"/>
          <ac:spMkLst>
            <pc:docMk/>
            <pc:sldMk cId="3595229739" sldId="261"/>
            <ac:spMk id="14" creationId="{3DAD064D-86F0-42ED-B520-99689857918E}"/>
          </ac:spMkLst>
        </pc:spChg>
        <pc:spChg chg="add del">
          <ac:chgData name="Ayush Govind" userId="dcf11d6c27ac1244" providerId="LiveId" clId="{9DB85FA9-93C9-444A-9C74-2D44CA7AD80C}" dt="2022-07-28T09:48:46.064" v="4699" actId="26606"/>
          <ac:spMkLst>
            <pc:docMk/>
            <pc:sldMk cId="3595229739" sldId="261"/>
            <ac:spMk id="16" creationId="{1D7071EC-BCB9-494C-A9A6-CF6667C0018F}"/>
          </ac:spMkLst>
        </pc:spChg>
        <pc:spChg chg="add del">
          <ac:chgData name="Ayush Govind" userId="dcf11d6c27ac1244" providerId="LiveId" clId="{9DB85FA9-93C9-444A-9C74-2D44CA7AD80C}" dt="2022-07-28T09:48:46.064" v="4699" actId="26606"/>
          <ac:spMkLst>
            <pc:docMk/>
            <pc:sldMk cId="3595229739" sldId="261"/>
            <ac:spMk id="18" creationId="{A789735F-B733-49C7-8AB4-3F5148C6551A}"/>
          </ac:spMkLst>
        </pc:spChg>
        <pc:spChg chg="add del">
          <ac:chgData name="Ayush Govind" userId="dcf11d6c27ac1244" providerId="LiveId" clId="{9DB85FA9-93C9-444A-9C74-2D44CA7AD80C}" dt="2022-07-28T09:48:52.197" v="4701" actId="26606"/>
          <ac:spMkLst>
            <pc:docMk/>
            <pc:sldMk cId="3595229739" sldId="261"/>
            <ac:spMk id="21" creationId="{36EE17F1-6A7B-4866-9463-8932E9C1BA2A}"/>
          </ac:spMkLst>
        </pc:spChg>
        <pc:spChg chg="add del">
          <ac:chgData name="Ayush Govind" userId="dcf11d6c27ac1244" providerId="LiveId" clId="{9DB85FA9-93C9-444A-9C74-2D44CA7AD80C}" dt="2022-07-28T09:48:52.197" v="4701" actId="26606"/>
          <ac:spMkLst>
            <pc:docMk/>
            <pc:sldMk cId="3595229739" sldId="261"/>
            <ac:spMk id="22" creationId="{0760E4C7-47B8-4356-ABCA-CC9C79E2D2B6}"/>
          </ac:spMkLst>
        </pc:spChg>
        <pc:spChg chg="add del">
          <ac:chgData name="Ayush Govind" userId="dcf11d6c27ac1244" providerId="LiveId" clId="{9DB85FA9-93C9-444A-9C74-2D44CA7AD80C}" dt="2022-07-28T09:48:52.197" v="4701" actId="26606"/>
          <ac:spMkLst>
            <pc:docMk/>
            <pc:sldMk cId="3595229739" sldId="261"/>
            <ac:spMk id="23" creationId="{5C3A0317-07C5-421D-8353-23737ABDC422}"/>
          </ac:spMkLst>
        </pc:spChg>
        <pc:spChg chg="add del">
          <ac:chgData name="Ayush Govind" userId="dcf11d6c27ac1244" providerId="LiveId" clId="{9DB85FA9-93C9-444A-9C74-2D44CA7AD80C}" dt="2022-07-28T09:48:59.605" v="4703" actId="26606"/>
          <ac:spMkLst>
            <pc:docMk/>
            <pc:sldMk cId="3595229739" sldId="261"/>
            <ac:spMk id="25" creationId="{6A027DD1-A31E-4BED-83B8-ED31F386F011}"/>
          </ac:spMkLst>
        </pc:spChg>
        <pc:spChg chg="add del">
          <ac:chgData name="Ayush Govind" userId="dcf11d6c27ac1244" providerId="LiveId" clId="{9DB85FA9-93C9-444A-9C74-2D44CA7AD80C}" dt="2022-07-28T09:48:59.605" v="4703" actId="26606"/>
          <ac:spMkLst>
            <pc:docMk/>
            <pc:sldMk cId="3595229739" sldId="261"/>
            <ac:spMk id="26" creationId="{961C2FB6-1414-4D9D-BE7A-1FF2A7AAECC6}"/>
          </ac:spMkLst>
        </pc:spChg>
        <pc:spChg chg="add del">
          <ac:chgData name="Ayush Govind" userId="dcf11d6c27ac1244" providerId="LiveId" clId="{9DB85FA9-93C9-444A-9C74-2D44CA7AD80C}" dt="2022-07-28T09:48:59.605" v="4703" actId="26606"/>
          <ac:spMkLst>
            <pc:docMk/>
            <pc:sldMk cId="3595229739" sldId="261"/>
            <ac:spMk id="27" creationId="{62ADEE68-3F79-2214-3D4A-958DAAE5A192}"/>
          </ac:spMkLst>
        </pc:spChg>
        <pc:spChg chg="add">
          <ac:chgData name="Ayush Govind" userId="dcf11d6c27ac1244" providerId="LiveId" clId="{9DB85FA9-93C9-444A-9C74-2D44CA7AD80C}" dt="2022-07-28T09:48:59.617" v="4704" actId="26606"/>
          <ac:spMkLst>
            <pc:docMk/>
            <pc:sldMk cId="3595229739" sldId="261"/>
            <ac:spMk id="29" creationId="{D70BC64E-B094-49DE-BD9C-DB662FCF598F}"/>
          </ac:spMkLst>
        </pc:spChg>
        <pc:spChg chg="add mod">
          <ac:chgData name="Ayush Govind" userId="dcf11d6c27ac1244" providerId="LiveId" clId="{9DB85FA9-93C9-444A-9C74-2D44CA7AD80C}" dt="2022-07-28T09:51:51.177" v="5140" actId="20577"/>
          <ac:spMkLst>
            <pc:docMk/>
            <pc:sldMk cId="3595229739" sldId="261"/>
            <ac:spMk id="30" creationId="{C568360A-50FA-45FC-ABD8-8E5F02EA714C}"/>
          </ac:spMkLst>
        </pc:spChg>
        <pc:picChg chg="add mod ord">
          <ac:chgData name="Ayush Govind" userId="dcf11d6c27ac1244" providerId="LiveId" clId="{9DB85FA9-93C9-444A-9C74-2D44CA7AD80C}" dt="2022-07-28T09:48:59.617" v="4704" actId="26606"/>
          <ac:picMkLst>
            <pc:docMk/>
            <pc:sldMk cId="3595229739" sldId="261"/>
            <ac:picMk id="5" creationId="{93F12132-B656-F11D-D1C5-A5329FAB3E6D}"/>
          </ac:picMkLst>
        </pc:picChg>
        <pc:picChg chg="add mod">
          <ac:chgData name="Ayush Govind" userId="dcf11d6c27ac1244" providerId="LiveId" clId="{9DB85FA9-93C9-444A-9C74-2D44CA7AD80C}" dt="2022-07-28T09:48:59.617" v="4704" actId="26606"/>
          <ac:picMkLst>
            <pc:docMk/>
            <pc:sldMk cId="3595229739" sldId="261"/>
            <ac:picMk id="7" creationId="{39CB84FA-E91E-3840-ACEF-9B0EF453EEB6}"/>
          </ac:picMkLst>
        </pc:picChg>
        <pc:picChg chg="add del mod">
          <ac:chgData name="Ayush Govind" userId="dcf11d6c27ac1244" providerId="LiveId" clId="{9DB85FA9-93C9-444A-9C74-2D44CA7AD80C}" dt="2022-07-28T09:48:17.639" v="4691" actId="21"/>
          <ac:picMkLst>
            <pc:docMk/>
            <pc:sldMk cId="3595229739" sldId="261"/>
            <ac:picMk id="9" creationId="{9BBA6E9E-4F67-0910-5F76-3DA2ED7E49E8}"/>
          </ac:picMkLst>
        </pc:picChg>
        <pc:picChg chg="add del mod">
          <ac:chgData name="Ayush Govind" userId="dcf11d6c27ac1244" providerId="LiveId" clId="{9DB85FA9-93C9-444A-9C74-2D44CA7AD80C}" dt="2022-07-28T09:48:29.991" v="4696" actId="931"/>
          <ac:picMkLst>
            <pc:docMk/>
            <pc:sldMk cId="3595229739" sldId="261"/>
            <ac:picMk id="11" creationId="{4E581A56-1D53-C2CE-64D9-AF71D7E5DEA6}"/>
          </ac:picMkLst>
        </pc:picChg>
        <pc:cxnChg chg="add del">
          <ac:chgData name="Ayush Govind" userId="dcf11d6c27ac1244" providerId="LiveId" clId="{9DB85FA9-93C9-444A-9C74-2D44CA7AD80C}" dt="2022-07-28T09:48:52.197" v="4701" actId="26606"/>
          <ac:cxnSpMkLst>
            <pc:docMk/>
            <pc:sldMk cId="3595229739" sldId="261"/>
            <ac:cxnSpMk id="12" creationId="{AEED5540-64E5-4258-ABA4-753F07B71B38}"/>
          </ac:cxnSpMkLst>
        </pc:cxnChg>
        <pc:cxnChg chg="add del">
          <ac:chgData name="Ayush Govind" userId="dcf11d6c27ac1244" providerId="LiveId" clId="{9DB85FA9-93C9-444A-9C74-2D44CA7AD80C}" dt="2022-07-28T09:48:52.197" v="4701" actId="26606"/>
          <ac:cxnSpMkLst>
            <pc:docMk/>
            <pc:sldMk cId="3595229739" sldId="261"/>
            <ac:cxnSpMk id="20" creationId="{414C5C93-B9E9-4392-ADCF-ABF21209DD56}"/>
          </ac:cxnSpMkLst>
        </pc:cxnChg>
      </pc:sldChg>
      <pc:sldChg chg="addSp delSp modSp new mod setBg setClrOvrMap">
        <pc:chgData name="Ayush Govind" userId="dcf11d6c27ac1244" providerId="LiveId" clId="{9DB85FA9-93C9-444A-9C74-2D44CA7AD80C}" dt="2022-07-28T06:47:27.438" v="1492" actId="113"/>
        <pc:sldMkLst>
          <pc:docMk/>
          <pc:sldMk cId="2139386873" sldId="262"/>
        </pc:sldMkLst>
        <pc:spChg chg="mod">
          <ac:chgData name="Ayush Govind" userId="dcf11d6c27ac1244" providerId="LiveId" clId="{9DB85FA9-93C9-444A-9C74-2D44CA7AD80C}" dt="2022-07-28T06:46:03.066" v="1491" actId="26606"/>
          <ac:spMkLst>
            <pc:docMk/>
            <pc:sldMk cId="2139386873" sldId="262"/>
            <ac:spMk id="2" creationId="{B1D8FAD0-E8A7-EF68-9ACD-3FA3C71986FA}"/>
          </ac:spMkLst>
        </pc:spChg>
        <pc:spChg chg="mod">
          <ac:chgData name="Ayush Govind" userId="dcf11d6c27ac1244" providerId="LiveId" clId="{9DB85FA9-93C9-444A-9C74-2D44CA7AD80C}" dt="2022-07-28T06:47:27.438" v="1492" actId="113"/>
          <ac:spMkLst>
            <pc:docMk/>
            <pc:sldMk cId="2139386873" sldId="262"/>
            <ac:spMk id="3" creationId="{F95B65C4-090A-1FC1-6B34-2293D05627B7}"/>
          </ac:spMkLst>
        </pc:spChg>
        <pc:spChg chg="add del">
          <ac:chgData name="Ayush Govind" userId="dcf11d6c27ac1244" providerId="LiveId" clId="{9DB85FA9-93C9-444A-9C74-2D44CA7AD80C}" dt="2022-07-28T06:46:03.066" v="1491" actId="26606"/>
          <ac:spMkLst>
            <pc:docMk/>
            <pc:sldMk cId="2139386873" sldId="262"/>
            <ac:spMk id="9" creationId="{D7DD8518-4289-43CE-9E36-8E7E0D7DDF70}"/>
          </ac:spMkLst>
        </pc:spChg>
        <pc:spChg chg="add">
          <ac:chgData name="Ayush Govind" userId="dcf11d6c27ac1244" providerId="LiveId" clId="{9DB85FA9-93C9-444A-9C74-2D44CA7AD80C}" dt="2022-07-28T06:46:03.066" v="1491" actId="26606"/>
          <ac:spMkLst>
            <pc:docMk/>
            <pc:sldMk cId="2139386873" sldId="262"/>
            <ac:spMk id="14" creationId="{E7218290-08E7-4AB8-8549-F625B01F0DCB}"/>
          </ac:spMkLst>
        </pc:spChg>
        <pc:spChg chg="add">
          <ac:chgData name="Ayush Govind" userId="dcf11d6c27ac1244" providerId="LiveId" clId="{9DB85FA9-93C9-444A-9C74-2D44CA7AD80C}" dt="2022-07-28T06:46:03.066" v="1491" actId="26606"/>
          <ac:spMkLst>
            <pc:docMk/>
            <pc:sldMk cId="2139386873" sldId="262"/>
            <ac:spMk id="16" creationId="{CE9A9457-874F-4EEB-BF07-9CEA561C1196}"/>
          </ac:spMkLst>
        </pc:spChg>
        <pc:picChg chg="add mod">
          <ac:chgData name="Ayush Govind" userId="dcf11d6c27ac1244" providerId="LiveId" clId="{9DB85FA9-93C9-444A-9C74-2D44CA7AD80C}" dt="2022-07-28T06:46:03.066" v="1491" actId="26606"/>
          <ac:picMkLst>
            <pc:docMk/>
            <pc:sldMk cId="2139386873" sldId="262"/>
            <ac:picMk id="4" creationId="{A056BEDE-80B1-127B-9C2B-CC2652F33438}"/>
          </ac:picMkLst>
        </pc:picChg>
      </pc:sldChg>
      <pc:sldChg chg="addSp delSp modSp add mod ord setBg setClrOvrMap">
        <pc:chgData name="Ayush Govind" userId="dcf11d6c27ac1244" providerId="LiveId" clId="{9DB85FA9-93C9-444A-9C74-2D44CA7AD80C}" dt="2022-07-28T07:28:24.508" v="2849" actId="1076"/>
        <pc:sldMkLst>
          <pc:docMk/>
          <pc:sldMk cId="1420623578" sldId="263"/>
        </pc:sldMkLst>
        <pc:spChg chg="mod">
          <ac:chgData name="Ayush Govind" userId="dcf11d6c27ac1244" providerId="LiveId" clId="{9DB85FA9-93C9-444A-9C74-2D44CA7AD80C}" dt="2022-07-28T07:28:06.633" v="2847" actId="26606"/>
          <ac:spMkLst>
            <pc:docMk/>
            <pc:sldMk cId="1420623578" sldId="263"/>
            <ac:spMk id="2" creationId="{13DB72DA-405E-E916-3F8C-51CC36AF1975}"/>
          </ac:spMkLst>
        </pc:spChg>
        <pc:spChg chg="mod">
          <ac:chgData name="Ayush Govind" userId="dcf11d6c27ac1244" providerId="LiveId" clId="{9DB85FA9-93C9-444A-9C74-2D44CA7AD80C}" dt="2022-07-28T07:28:06.633" v="2847" actId="26606"/>
          <ac:spMkLst>
            <pc:docMk/>
            <pc:sldMk cId="1420623578" sldId="263"/>
            <ac:spMk id="3" creationId="{B672112A-0B8E-BBB5-D8EA-D98B158C381F}"/>
          </ac:spMkLst>
        </pc:spChg>
        <pc:spChg chg="add del">
          <ac:chgData name="Ayush Govind" userId="dcf11d6c27ac1244" providerId="LiveId" clId="{9DB85FA9-93C9-444A-9C74-2D44CA7AD80C}" dt="2022-07-28T07:28:06.633" v="2847" actId="26606"/>
          <ac:spMkLst>
            <pc:docMk/>
            <pc:sldMk cId="1420623578" sldId="263"/>
            <ac:spMk id="12" creationId="{278DB8A0-9FF5-471F-BAC3-098541F7471A}"/>
          </ac:spMkLst>
        </pc:spChg>
        <pc:spChg chg="add del">
          <ac:chgData name="Ayush Govind" userId="dcf11d6c27ac1244" providerId="LiveId" clId="{9DB85FA9-93C9-444A-9C74-2D44CA7AD80C}" dt="2022-07-28T07:28:06.633" v="2847" actId="26606"/>
          <ac:spMkLst>
            <pc:docMk/>
            <pc:sldMk cId="1420623578" sldId="263"/>
            <ac:spMk id="14" creationId="{670E223C-0E61-4DC8-99BA-100F26827A27}"/>
          </ac:spMkLst>
        </pc:spChg>
        <pc:spChg chg="add del">
          <ac:chgData name="Ayush Govind" userId="dcf11d6c27ac1244" providerId="LiveId" clId="{9DB85FA9-93C9-444A-9C74-2D44CA7AD80C}" dt="2022-07-28T07:28:06.633" v="2847" actId="26606"/>
          <ac:spMkLst>
            <pc:docMk/>
            <pc:sldMk cId="1420623578" sldId="263"/>
            <ac:spMk id="16" creationId="{22A21990-63C7-495D-80A1-46249F19ED92}"/>
          </ac:spMkLst>
        </pc:spChg>
        <pc:spChg chg="add">
          <ac:chgData name="Ayush Govind" userId="dcf11d6c27ac1244" providerId="LiveId" clId="{9DB85FA9-93C9-444A-9C74-2D44CA7AD80C}" dt="2022-07-28T07:28:06.633" v="2847" actId="26606"/>
          <ac:spMkLst>
            <pc:docMk/>
            <pc:sldMk cId="1420623578" sldId="263"/>
            <ac:spMk id="21" creationId="{D70BC64E-B094-49DE-BD9C-DB662FCF598F}"/>
          </ac:spMkLst>
        </pc:spChg>
        <pc:picChg chg="add mod ord">
          <ac:chgData name="Ayush Govind" userId="dcf11d6c27ac1244" providerId="LiveId" clId="{9DB85FA9-93C9-444A-9C74-2D44CA7AD80C}" dt="2022-07-28T07:28:24.508" v="2849" actId="1076"/>
          <ac:picMkLst>
            <pc:docMk/>
            <pc:sldMk cId="1420623578" sldId="263"/>
            <ac:picMk id="5" creationId="{163B0754-F57E-EECA-6FA3-E01C683B59B1}"/>
          </ac:picMkLst>
        </pc:picChg>
        <pc:picChg chg="add mod">
          <ac:chgData name="Ayush Govind" userId="dcf11d6c27ac1244" providerId="LiveId" clId="{9DB85FA9-93C9-444A-9C74-2D44CA7AD80C}" dt="2022-07-28T07:28:06.633" v="2847" actId="26606"/>
          <ac:picMkLst>
            <pc:docMk/>
            <pc:sldMk cId="1420623578" sldId="263"/>
            <ac:picMk id="7" creationId="{A23930D7-8E62-A58C-E0F6-371140318658}"/>
          </ac:picMkLst>
        </pc:picChg>
      </pc:sldChg>
      <pc:sldChg chg="addSp modSp add mod setBg setClrOvrMap">
        <pc:chgData name="Ayush Govind" userId="dcf11d6c27ac1244" providerId="LiveId" clId="{9DB85FA9-93C9-444A-9C74-2D44CA7AD80C}" dt="2022-07-28T08:32:57.341" v="3278" actId="20577"/>
        <pc:sldMkLst>
          <pc:docMk/>
          <pc:sldMk cId="1247792575" sldId="264"/>
        </pc:sldMkLst>
        <pc:spChg chg="mod">
          <ac:chgData name="Ayush Govind" userId="dcf11d6c27ac1244" providerId="LiveId" clId="{9DB85FA9-93C9-444A-9C74-2D44CA7AD80C}" dt="2022-07-28T08:31:07.259" v="3210" actId="26606"/>
          <ac:spMkLst>
            <pc:docMk/>
            <pc:sldMk cId="1247792575" sldId="264"/>
            <ac:spMk id="2" creationId="{13DB72DA-405E-E916-3F8C-51CC36AF1975}"/>
          </ac:spMkLst>
        </pc:spChg>
        <pc:spChg chg="mod">
          <ac:chgData name="Ayush Govind" userId="dcf11d6c27ac1244" providerId="LiveId" clId="{9DB85FA9-93C9-444A-9C74-2D44CA7AD80C}" dt="2022-07-28T08:32:57.341" v="3278" actId="20577"/>
          <ac:spMkLst>
            <pc:docMk/>
            <pc:sldMk cId="1247792575" sldId="264"/>
            <ac:spMk id="3" creationId="{B672112A-0B8E-BBB5-D8EA-D98B158C381F}"/>
          </ac:spMkLst>
        </pc:spChg>
        <pc:spChg chg="add">
          <ac:chgData name="Ayush Govind" userId="dcf11d6c27ac1244" providerId="LiveId" clId="{9DB85FA9-93C9-444A-9C74-2D44CA7AD80C}" dt="2022-07-28T08:31:07.259" v="3210" actId="26606"/>
          <ac:spMkLst>
            <pc:docMk/>
            <pc:sldMk cId="1247792575" sldId="264"/>
            <ac:spMk id="10" creationId="{D7DD8518-4289-43CE-9E36-8E7E0D7DDF70}"/>
          </ac:spMkLst>
        </pc:spChg>
        <pc:picChg chg="add mod">
          <ac:chgData name="Ayush Govind" userId="dcf11d6c27ac1244" providerId="LiveId" clId="{9DB85FA9-93C9-444A-9C74-2D44CA7AD80C}" dt="2022-07-28T08:31:19.930" v="3213" actId="1076"/>
          <ac:picMkLst>
            <pc:docMk/>
            <pc:sldMk cId="1247792575" sldId="264"/>
            <ac:picMk id="5" creationId="{0664973B-2836-304A-D617-3AD9E9D2A685}"/>
          </ac:picMkLst>
        </pc:picChg>
      </pc:sldChg>
      <pc:sldChg chg="new del">
        <pc:chgData name="Ayush Govind" userId="dcf11d6c27ac1244" providerId="LiveId" clId="{9DB85FA9-93C9-444A-9C74-2D44CA7AD80C}" dt="2022-07-28T07:00:52.526" v="2435" actId="680"/>
        <pc:sldMkLst>
          <pc:docMk/>
          <pc:sldMk cId="1621485368" sldId="264"/>
        </pc:sldMkLst>
      </pc:sldChg>
      <pc:sldChg chg="addSp delSp modSp new mod setBg setClrOvrMap">
        <pc:chgData name="Ayush Govind" userId="dcf11d6c27ac1244" providerId="LiveId" clId="{9DB85FA9-93C9-444A-9C74-2D44CA7AD80C}" dt="2022-07-28T09:26:08.854" v="4125" actId="1076"/>
        <pc:sldMkLst>
          <pc:docMk/>
          <pc:sldMk cId="3386549014" sldId="265"/>
        </pc:sldMkLst>
        <pc:spChg chg="mod">
          <ac:chgData name="Ayush Govind" userId="dcf11d6c27ac1244" providerId="LiveId" clId="{9DB85FA9-93C9-444A-9C74-2D44CA7AD80C}" dt="2022-07-28T09:26:08.854" v="4125" actId="1076"/>
          <ac:spMkLst>
            <pc:docMk/>
            <pc:sldMk cId="3386549014" sldId="265"/>
            <ac:spMk id="2" creationId="{D4130C1E-B310-7C60-7BE9-208589AFB777}"/>
          </ac:spMkLst>
        </pc:spChg>
        <pc:spChg chg="mod">
          <ac:chgData name="Ayush Govind" userId="dcf11d6c27ac1244" providerId="LiveId" clId="{9DB85FA9-93C9-444A-9C74-2D44CA7AD80C}" dt="2022-07-28T09:25:32.615" v="4120" actId="26606"/>
          <ac:spMkLst>
            <pc:docMk/>
            <pc:sldMk cId="3386549014" sldId="265"/>
            <ac:spMk id="3" creationId="{0F5D8EB8-2AA3-831B-D14D-DA51D2403E7E}"/>
          </ac:spMkLst>
        </pc:spChg>
        <pc:spChg chg="add del">
          <ac:chgData name="Ayush Govind" userId="dcf11d6c27ac1244" providerId="LiveId" clId="{9DB85FA9-93C9-444A-9C74-2D44CA7AD80C}" dt="2022-07-28T09:25:32.607" v="4119" actId="26606"/>
          <ac:spMkLst>
            <pc:docMk/>
            <pc:sldMk cId="3386549014" sldId="265"/>
            <ac:spMk id="10" creationId="{5669F72C-E3FB-4C48-AEBD-AF7AC0D749C7}"/>
          </ac:spMkLst>
        </pc:spChg>
        <pc:spChg chg="add del">
          <ac:chgData name="Ayush Govind" userId="dcf11d6c27ac1244" providerId="LiveId" clId="{9DB85FA9-93C9-444A-9C74-2D44CA7AD80C}" dt="2022-07-28T09:25:32.607" v="4119" actId="26606"/>
          <ac:spMkLst>
            <pc:docMk/>
            <pc:sldMk cId="3386549014" sldId="265"/>
            <ac:spMk id="12" creationId="{5CA22715-D05D-465E-A9CB-5AD7BC6C9C8A}"/>
          </ac:spMkLst>
        </pc:spChg>
        <pc:spChg chg="add">
          <ac:chgData name="Ayush Govind" userId="dcf11d6c27ac1244" providerId="LiveId" clId="{9DB85FA9-93C9-444A-9C74-2D44CA7AD80C}" dt="2022-07-28T09:25:32.615" v="4120" actId="26606"/>
          <ac:spMkLst>
            <pc:docMk/>
            <pc:sldMk cId="3386549014" sldId="265"/>
            <ac:spMk id="14" creationId="{D7DD8518-4289-43CE-9E36-8E7E0D7DDF70}"/>
          </ac:spMkLst>
        </pc:spChg>
        <pc:picChg chg="add mod">
          <ac:chgData name="Ayush Govind" userId="dcf11d6c27ac1244" providerId="LiveId" clId="{9DB85FA9-93C9-444A-9C74-2D44CA7AD80C}" dt="2022-07-28T09:25:41.499" v="4122" actId="14100"/>
          <ac:picMkLst>
            <pc:docMk/>
            <pc:sldMk cId="3386549014" sldId="265"/>
            <ac:picMk id="5" creationId="{2C0D2149-39F6-6908-2E80-80DC235C699C}"/>
          </ac:picMkLst>
        </pc:picChg>
      </pc:sldChg>
      <pc:sldChg chg="addSp delSp modSp new mod setBg setClrOvrMap">
        <pc:chgData name="Ayush Govind" userId="dcf11d6c27ac1244" providerId="LiveId" clId="{9DB85FA9-93C9-444A-9C74-2D44CA7AD80C}" dt="2022-07-28T09:45:40.182" v="4675" actId="26606"/>
        <pc:sldMkLst>
          <pc:docMk/>
          <pc:sldMk cId="3064073098" sldId="266"/>
        </pc:sldMkLst>
        <pc:spChg chg="mod">
          <ac:chgData name="Ayush Govind" userId="dcf11d6c27ac1244" providerId="LiveId" clId="{9DB85FA9-93C9-444A-9C74-2D44CA7AD80C}" dt="2022-07-28T09:45:40.182" v="4675" actId="26606"/>
          <ac:spMkLst>
            <pc:docMk/>
            <pc:sldMk cId="3064073098" sldId="266"/>
            <ac:spMk id="2" creationId="{E7D5E239-02BF-2A0F-09D5-9FD2B30E8C92}"/>
          </ac:spMkLst>
        </pc:spChg>
        <pc:spChg chg="del">
          <ac:chgData name="Ayush Govind" userId="dcf11d6c27ac1244" providerId="LiveId" clId="{9DB85FA9-93C9-444A-9C74-2D44CA7AD80C}" dt="2022-07-28T09:31:08.866" v="4126" actId="931"/>
          <ac:spMkLst>
            <pc:docMk/>
            <pc:sldMk cId="3064073098" sldId="266"/>
            <ac:spMk id="3" creationId="{5CACF655-7139-8D0B-122F-5A31F411B7DC}"/>
          </ac:spMkLst>
        </pc:spChg>
        <pc:spChg chg="add del mod">
          <ac:chgData name="Ayush Govind" userId="dcf11d6c27ac1244" providerId="LiveId" clId="{9DB85FA9-93C9-444A-9C74-2D44CA7AD80C}" dt="2022-07-28T09:33:48.299" v="4151"/>
          <ac:spMkLst>
            <pc:docMk/>
            <pc:sldMk cId="3064073098" sldId="266"/>
            <ac:spMk id="8" creationId="{F92B1B4E-49CA-ECDC-48AC-54744D9B719C}"/>
          </ac:spMkLst>
        </pc:spChg>
        <pc:spChg chg="add mod ord">
          <ac:chgData name="Ayush Govind" userId="dcf11d6c27ac1244" providerId="LiveId" clId="{9DB85FA9-93C9-444A-9C74-2D44CA7AD80C}" dt="2022-07-28T09:45:40.182" v="4675" actId="26606"/>
          <ac:spMkLst>
            <pc:docMk/>
            <pc:sldMk cId="3064073098" sldId="266"/>
            <ac:spMk id="9" creationId="{5CEBF12B-8F0D-69D4-6C38-60D61C488C76}"/>
          </ac:spMkLst>
        </pc:spChg>
        <pc:spChg chg="add del">
          <ac:chgData name="Ayush Govind" userId="dcf11d6c27ac1244" providerId="LiveId" clId="{9DB85FA9-93C9-444A-9C74-2D44CA7AD80C}" dt="2022-07-28T09:45:36.031" v="4670" actId="26606"/>
          <ac:spMkLst>
            <pc:docMk/>
            <pc:sldMk cId="3064073098" sldId="266"/>
            <ac:spMk id="12" creationId="{2EAC6968-E97C-4229-A385-D68969BBA1F0}"/>
          </ac:spMkLst>
        </pc:spChg>
        <pc:spChg chg="add del">
          <ac:chgData name="Ayush Govind" userId="dcf11d6c27ac1244" providerId="LiveId" clId="{9DB85FA9-93C9-444A-9C74-2D44CA7AD80C}" dt="2022-07-28T09:45:36.031" v="4670" actId="26606"/>
          <ac:spMkLst>
            <pc:docMk/>
            <pc:sldMk cId="3064073098" sldId="266"/>
            <ac:spMk id="14" creationId="{E7218290-08E7-4AB8-8549-F625B01F0DCB}"/>
          </ac:spMkLst>
        </pc:spChg>
        <pc:spChg chg="add del">
          <ac:chgData name="Ayush Govind" userId="dcf11d6c27ac1244" providerId="LiveId" clId="{9DB85FA9-93C9-444A-9C74-2D44CA7AD80C}" dt="2022-07-28T09:44:56.211" v="4642" actId="26606"/>
          <ac:spMkLst>
            <pc:docMk/>
            <pc:sldMk cId="3064073098" sldId="266"/>
            <ac:spMk id="16" creationId="{894561A7-C362-4949-9053-7285D4AC584C}"/>
          </ac:spMkLst>
        </pc:spChg>
        <pc:spChg chg="add del">
          <ac:chgData name="Ayush Govind" userId="dcf11d6c27ac1244" providerId="LiveId" clId="{9DB85FA9-93C9-444A-9C74-2D44CA7AD80C}" dt="2022-07-28T09:45:36.031" v="4670" actId="26606"/>
          <ac:spMkLst>
            <pc:docMk/>
            <pc:sldMk cId="3064073098" sldId="266"/>
            <ac:spMk id="18" creationId="{CE9A9457-874F-4EEB-BF07-9CEA561C1196}"/>
          </ac:spMkLst>
        </pc:spChg>
        <pc:spChg chg="add del">
          <ac:chgData name="Ayush Govind" userId="dcf11d6c27ac1244" providerId="LiveId" clId="{9DB85FA9-93C9-444A-9C74-2D44CA7AD80C}" dt="2022-07-28T09:45:37.454" v="4672" actId="26606"/>
          <ac:spMkLst>
            <pc:docMk/>
            <pc:sldMk cId="3064073098" sldId="266"/>
            <ac:spMk id="20" creationId="{B251D5B9-90AA-4AEF-BFD0-D4404A4BD881}"/>
          </ac:spMkLst>
        </pc:spChg>
        <pc:spChg chg="add del">
          <ac:chgData name="Ayush Govind" userId="dcf11d6c27ac1244" providerId="LiveId" clId="{9DB85FA9-93C9-444A-9C74-2D44CA7AD80C}" dt="2022-07-28T09:45:37.454" v="4672" actId="26606"/>
          <ac:spMkLst>
            <pc:docMk/>
            <pc:sldMk cId="3064073098" sldId="266"/>
            <ac:spMk id="21" creationId="{9184DF83-39E6-4BDC-9E23-17F25AB44C55}"/>
          </ac:spMkLst>
        </pc:spChg>
        <pc:spChg chg="add del">
          <ac:chgData name="Ayush Govind" userId="dcf11d6c27ac1244" providerId="LiveId" clId="{9DB85FA9-93C9-444A-9C74-2D44CA7AD80C}" dt="2022-07-28T09:45:40.151" v="4674" actId="26606"/>
          <ac:spMkLst>
            <pc:docMk/>
            <pc:sldMk cId="3064073098" sldId="266"/>
            <ac:spMk id="23" creationId="{E7218290-08E7-4AB8-8549-F625B01F0DCB}"/>
          </ac:spMkLst>
        </pc:spChg>
        <pc:spChg chg="add del">
          <ac:chgData name="Ayush Govind" userId="dcf11d6c27ac1244" providerId="LiveId" clId="{9DB85FA9-93C9-444A-9C74-2D44CA7AD80C}" dt="2022-07-28T09:45:40.151" v="4674" actId="26606"/>
          <ac:spMkLst>
            <pc:docMk/>
            <pc:sldMk cId="3064073098" sldId="266"/>
            <ac:spMk id="24" creationId="{2EAC6968-E97C-4229-A385-D68969BBA1F0}"/>
          </ac:spMkLst>
        </pc:spChg>
        <pc:spChg chg="add del">
          <ac:chgData name="Ayush Govind" userId="dcf11d6c27ac1244" providerId="LiveId" clId="{9DB85FA9-93C9-444A-9C74-2D44CA7AD80C}" dt="2022-07-28T09:45:40.151" v="4674" actId="26606"/>
          <ac:spMkLst>
            <pc:docMk/>
            <pc:sldMk cId="3064073098" sldId="266"/>
            <ac:spMk id="25" creationId="{CE9A9457-874F-4EEB-BF07-9CEA561C1196}"/>
          </ac:spMkLst>
        </pc:spChg>
        <pc:spChg chg="add">
          <ac:chgData name="Ayush Govind" userId="dcf11d6c27ac1244" providerId="LiveId" clId="{9DB85FA9-93C9-444A-9C74-2D44CA7AD80C}" dt="2022-07-28T09:45:40.182" v="4675" actId="26606"/>
          <ac:spMkLst>
            <pc:docMk/>
            <pc:sldMk cId="3064073098" sldId="266"/>
            <ac:spMk id="27" creationId="{3DAD064D-86F0-42ED-B520-99689857918E}"/>
          </ac:spMkLst>
        </pc:spChg>
        <pc:spChg chg="add">
          <ac:chgData name="Ayush Govind" userId="dcf11d6c27ac1244" providerId="LiveId" clId="{9DB85FA9-93C9-444A-9C74-2D44CA7AD80C}" dt="2022-07-28T09:45:40.182" v="4675" actId="26606"/>
          <ac:spMkLst>
            <pc:docMk/>
            <pc:sldMk cId="3064073098" sldId="266"/>
            <ac:spMk id="28" creationId="{1D7071EC-BCB9-494C-A9A6-CF6667C0018F}"/>
          </ac:spMkLst>
        </pc:spChg>
        <pc:spChg chg="add">
          <ac:chgData name="Ayush Govind" userId="dcf11d6c27ac1244" providerId="LiveId" clId="{9DB85FA9-93C9-444A-9C74-2D44CA7AD80C}" dt="2022-07-28T09:45:40.182" v="4675" actId="26606"/>
          <ac:spMkLst>
            <pc:docMk/>
            <pc:sldMk cId="3064073098" sldId="266"/>
            <ac:spMk id="29" creationId="{A789735F-B733-49C7-8AB4-3F5148C6551A}"/>
          </ac:spMkLst>
        </pc:spChg>
        <pc:picChg chg="add mod ord modCrop">
          <ac:chgData name="Ayush Govind" userId="dcf11d6c27ac1244" providerId="LiveId" clId="{9DB85FA9-93C9-444A-9C74-2D44CA7AD80C}" dt="2022-07-28T09:45:40.182" v="4675" actId="26606"/>
          <ac:picMkLst>
            <pc:docMk/>
            <pc:sldMk cId="3064073098" sldId="266"/>
            <ac:picMk id="5" creationId="{B5A31E2B-A2B7-7291-54B5-8639492104D2}"/>
          </ac:picMkLst>
        </pc:picChg>
        <pc:picChg chg="add mod ord modCrop">
          <ac:chgData name="Ayush Govind" userId="dcf11d6c27ac1244" providerId="LiveId" clId="{9DB85FA9-93C9-444A-9C74-2D44CA7AD80C}" dt="2022-07-28T09:45:40.182" v="4675" actId="26606"/>
          <ac:picMkLst>
            <pc:docMk/>
            <pc:sldMk cId="3064073098" sldId="266"/>
            <ac:picMk id="7" creationId="{0EED3324-1F15-4418-97A8-408FFBDE9507}"/>
          </ac:picMkLst>
        </pc:picChg>
        <pc:picChg chg="add del mod modCrop">
          <ac:chgData name="Ayush Govind" userId="dcf11d6c27ac1244" providerId="LiveId" clId="{9DB85FA9-93C9-444A-9C74-2D44CA7AD80C}" dt="2022-07-28T09:45:13.524" v="4644" actId="21"/>
          <ac:picMkLst>
            <pc:docMk/>
            <pc:sldMk cId="3064073098" sldId="266"/>
            <ac:picMk id="11" creationId="{DF1038A1-BF5C-6BE9-76CE-AC508E0D8377}"/>
          </ac:picMkLst>
        </pc:picChg>
      </pc:sldChg>
      <pc:sldMasterChg chg="add del addSldLayout delSldLayout">
        <pc:chgData name="Ayush Govind" userId="dcf11d6c27ac1244" providerId="LiveId" clId="{9DB85FA9-93C9-444A-9C74-2D44CA7AD80C}" dt="2022-07-28T05:32:40.503" v="152" actId="26606"/>
        <pc:sldMasterMkLst>
          <pc:docMk/>
          <pc:sldMasterMk cId="441979259" sldId="2147483648"/>
        </pc:sldMasterMkLst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441979259" sldId="2147483648"/>
            <pc:sldLayoutMk cId="3524932784" sldId="2147483649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441979259" sldId="2147483648"/>
            <pc:sldLayoutMk cId="3421841478" sldId="2147483650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441979259" sldId="2147483648"/>
            <pc:sldLayoutMk cId="237595498" sldId="2147483651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441979259" sldId="2147483648"/>
            <pc:sldLayoutMk cId="523085152" sldId="2147483652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441979259" sldId="2147483648"/>
            <pc:sldLayoutMk cId="592428056" sldId="2147483653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441979259" sldId="2147483648"/>
            <pc:sldLayoutMk cId="1719534735" sldId="2147483654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441979259" sldId="2147483648"/>
            <pc:sldLayoutMk cId="889726820" sldId="2147483655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441979259" sldId="2147483648"/>
            <pc:sldLayoutMk cId="1632094038" sldId="2147483656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441979259" sldId="2147483648"/>
            <pc:sldLayoutMk cId="815752561" sldId="2147483657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441979259" sldId="2147483648"/>
            <pc:sldLayoutMk cId="36478185" sldId="2147483658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441979259" sldId="2147483648"/>
            <pc:sldLayoutMk cId="449606101" sldId="2147483659"/>
          </pc:sldLayoutMkLst>
        </pc:sldLayoutChg>
      </pc:sldMasterChg>
      <pc:sldMasterChg chg="add del addSldLayout delSldLayout">
        <pc:chgData name="Ayush Govind" userId="dcf11d6c27ac1244" providerId="LiveId" clId="{9DB85FA9-93C9-444A-9C74-2D44CA7AD80C}" dt="2022-07-28T05:32:40.289" v="151" actId="26606"/>
        <pc:sldMasterMkLst>
          <pc:docMk/>
          <pc:sldMasterMk cId="718653401" sldId="2147483692"/>
        </pc:sldMasterMkLst>
        <pc:sldLayoutChg chg="add del">
          <pc:chgData name="Ayush Govind" userId="dcf11d6c27ac1244" providerId="LiveId" clId="{9DB85FA9-93C9-444A-9C74-2D44CA7AD80C}" dt="2022-07-28T05:32:40.289" v="151" actId="26606"/>
          <pc:sldLayoutMkLst>
            <pc:docMk/>
            <pc:sldMasterMk cId="718653401" sldId="2147483692"/>
            <pc:sldLayoutMk cId="3427721348" sldId="2147483681"/>
          </pc:sldLayoutMkLst>
        </pc:sldLayoutChg>
        <pc:sldLayoutChg chg="add del">
          <pc:chgData name="Ayush Govind" userId="dcf11d6c27ac1244" providerId="LiveId" clId="{9DB85FA9-93C9-444A-9C74-2D44CA7AD80C}" dt="2022-07-28T05:32:40.289" v="151" actId="26606"/>
          <pc:sldLayoutMkLst>
            <pc:docMk/>
            <pc:sldMasterMk cId="718653401" sldId="2147483692"/>
            <pc:sldLayoutMk cId="3644783713" sldId="2147483682"/>
          </pc:sldLayoutMkLst>
        </pc:sldLayoutChg>
        <pc:sldLayoutChg chg="add del">
          <pc:chgData name="Ayush Govind" userId="dcf11d6c27ac1244" providerId="LiveId" clId="{9DB85FA9-93C9-444A-9C74-2D44CA7AD80C}" dt="2022-07-28T05:32:40.289" v="151" actId="26606"/>
          <pc:sldLayoutMkLst>
            <pc:docMk/>
            <pc:sldMasterMk cId="718653401" sldId="2147483692"/>
            <pc:sldLayoutMk cId="3640497996" sldId="2147483683"/>
          </pc:sldLayoutMkLst>
        </pc:sldLayoutChg>
        <pc:sldLayoutChg chg="add del">
          <pc:chgData name="Ayush Govind" userId="dcf11d6c27ac1244" providerId="LiveId" clId="{9DB85FA9-93C9-444A-9C74-2D44CA7AD80C}" dt="2022-07-28T05:32:40.289" v="151" actId="26606"/>
          <pc:sldLayoutMkLst>
            <pc:docMk/>
            <pc:sldMasterMk cId="718653401" sldId="2147483692"/>
            <pc:sldLayoutMk cId="4214581444" sldId="2147483684"/>
          </pc:sldLayoutMkLst>
        </pc:sldLayoutChg>
        <pc:sldLayoutChg chg="add del">
          <pc:chgData name="Ayush Govind" userId="dcf11d6c27ac1244" providerId="LiveId" clId="{9DB85FA9-93C9-444A-9C74-2D44CA7AD80C}" dt="2022-07-28T05:32:40.289" v="151" actId="26606"/>
          <pc:sldLayoutMkLst>
            <pc:docMk/>
            <pc:sldMasterMk cId="718653401" sldId="2147483692"/>
            <pc:sldLayoutMk cId="3421664096" sldId="2147483685"/>
          </pc:sldLayoutMkLst>
        </pc:sldLayoutChg>
        <pc:sldLayoutChg chg="add del">
          <pc:chgData name="Ayush Govind" userId="dcf11d6c27ac1244" providerId="LiveId" clId="{9DB85FA9-93C9-444A-9C74-2D44CA7AD80C}" dt="2022-07-28T05:32:40.289" v="151" actId="26606"/>
          <pc:sldLayoutMkLst>
            <pc:docMk/>
            <pc:sldMasterMk cId="718653401" sldId="2147483692"/>
            <pc:sldLayoutMk cId="4179414437" sldId="2147483686"/>
          </pc:sldLayoutMkLst>
        </pc:sldLayoutChg>
        <pc:sldLayoutChg chg="add del">
          <pc:chgData name="Ayush Govind" userId="dcf11d6c27ac1244" providerId="LiveId" clId="{9DB85FA9-93C9-444A-9C74-2D44CA7AD80C}" dt="2022-07-28T05:32:40.289" v="151" actId="26606"/>
          <pc:sldLayoutMkLst>
            <pc:docMk/>
            <pc:sldMasterMk cId="718653401" sldId="2147483692"/>
            <pc:sldLayoutMk cId="2072625398" sldId="2147483687"/>
          </pc:sldLayoutMkLst>
        </pc:sldLayoutChg>
        <pc:sldLayoutChg chg="add del">
          <pc:chgData name="Ayush Govind" userId="dcf11d6c27ac1244" providerId="LiveId" clId="{9DB85FA9-93C9-444A-9C74-2D44CA7AD80C}" dt="2022-07-28T05:32:40.289" v="151" actId="26606"/>
          <pc:sldLayoutMkLst>
            <pc:docMk/>
            <pc:sldMasterMk cId="718653401" sldId="2147483692"/>
            <pc:sldLayoutMk cId="2625693352" sldId="2147483688"/>
          </pc:sldLayoutMkLst>
        </pc:sldLayoutChg>
        <pc:sldLayoutChg chg="add del">
          <pc:chgData name="Ayush Govind" userId="dcf11d6c27ac1244" providerId="LiveId" clId="{9DB85FA9-93C9-444A-9C74-2D44CA7AD80C}" dt="2022-07-28T05:32:40.289" v="151" actId="26606"/>
          <pc:sldLayoutMkLst>
            <pc:docMk/>
            <pc:sldMasterMk cId="718653401" sldId="2147483692"/>
            <pc:sldLayoutMk cId="3002231167" sldId="2147483689"/>
          </pc:sldLayoutMkLst>
        </pc:sldLayoutChg>
        <pc:sldLayoutChg chg="add del">
          <pc:chgData name="Ayush Govind" userId="dcf11d6c27ac1244" providerId="LiveId" clId="{9DB85FA9-93C9-444A-9C74-2D44CA7AD80C}" dt="2022-07-28T05:32:40.289" v="151" actId="26606"/>
          <pc:sldLayoutMkLst>
            <pc:docMk/>
            <pc:sldMasterMk cId="718653401" sldId="2147483692"/>
            <pc:sldLayoutMk cId="1775496725" sldId="2147483690"/>
          </pc:sldLayoutMkLst>
        </pc:sldLayoutChg>
        <pc:sldLayoutChg chg="add del">
          <pc:chgData name="Ayush Govind" userId="dcf11d6c27ac1244" providerId="LiveId" clId="{9DB85FA9-93C9-444A-9C74-2D44CA7AD80C}" dt="2022-07-28T05:32:40.289" v="151" actId="26606"/>
          <pc:sldLayoutMkLst>
            <pc:docMk/>
            <pc:sldMasterMk cId="718653401" sldId="2147483692"/>
            <pc:sldLayoutMk cId="364635193" sldId="2147483691"/>
          </pc:sldLayoutMkLst>
        </pc:sldLayoutChg>
      </pc:sldMasterChg>
      <pc:sldMasterChg chg="add del addSldLayout delSldLayout">
        <pc:chgData name="Ayush Govind" userId="dcf11d6c27ac1244" providerId="LiveId" clId="{9DB85FA9-93C9-444A-9C74-2D44CA7AD80C}" dt="2022-07-28T05:32:25.020" v="141" actId="26606"/>
        <pc:sldMasterMkLst>
          <pc:docMk/>
          <pc:sldMasterMk cId="3930073117" sldId="2147483725"/>
        </pc:sldMasterMkLst>
        <pc:sldLayoutChg chg="add del">
          <pc:chgData name="Ayush Govind" userId="dcf11d6c27ac1244" providerId="LiveId" clId="{9DB85FA9-93C9-444A-9C74-2D44CA7AD80C}" dt="2022-07-28T05:32:25.020" v="141" actId="26606"/>
          <pc:sldLayoutMkLst>
            <pc:docMk/>
            <pc:sldMasterMk cId="3930073117" sldId="2147483725"/>
            <pc:sldLayoutMk cId="632739568" sldId="2147483714"/>
          </pc:sldLayoutMkLst>
        </pc:sldLayoutChg>
        <pc:sldLayoutChg chg="add del">
          <pc:chgData name="Ayush Govind" userId="dcf11d6c27ac1244" providerId="LiveId" clId="{9DB85FA9-93C9-444A-9C74-2D44CA7AD80C}" dt="2022-07-28T05:32:25.020" v="141" actId="26606"/>
          <pc:sldLayoutMkLst>
            <pc:docMk/>
            <pc:sldMasterMk cId="3930073117" sldId="2147483725"/>
            <pc:sldLayoutMk cId="464876815" sldId="2147483715"/>
          </pc:sldLayoutMkLst>
        </pc:sldLayoutChg>
        <pc:sldLayoutChg chg="add del">
          <pc:chgData name="Ayush Govind" userId="dcf11d6c27ac1244" providerId="LiveId" clId="{9DB85FA9-93C9-444A-9C74-2D44CA7AD80C}" dt="2022-07-28T05:32:25.020" v="141" actId="26606"/>
          <pc:sldLayoutMkLst>
            <pc:docMk/>
            <pc:sldMasterMk cId="3930073117" sldId="2147483725"/>
            <pc:sldLayoutMk cId="3879928394" sldId="2147483716"/>
          </pc:sldLayoutMkLst>
        </pc:sldLayoutChg>
        <pc:sldLayoutChg chg="add del">
          <pc:chgData name="Ayush Govind" userId="dcf11d6c27ac1244" providerId="LiveId" clId="{9DB85FA9-93C9-444A-9C74-2D44CA7AD80C}" dt="2022-07-28T05:32:25.020" v="141" actId="26606"/>
          <pc:sldLayoutMkLst>
            <pc:docMk/>
            <pc:sldMasterMk cId="3930073117" sldId="2147483725"/>
            <pc:sldLayoutMk cId="3520259808" sldId="2147483717"/>
          </pc:sldLayoutMkLst>
        </pc:sldLayoutChg>
        <pc:sldLayoutChg chg="add del">
          <pc:chgData name="Ayush Govind" userId="dcf11d6c27ac1244" providerId="LiveId" clId="{9DB85FA9-93C9-444A-9C74-2D44CA7AD80C}" dt="2022-07-28T05:32:25.020" v="141" actId="26606"/>
          <pc:sldLayoutMkLst>
            <pc:docMk/>
            <pc:sldMasterMk cId="3930073117" sldId="2147483725"/>
            <pc:sldLayoutMk cId="2364574597" sldId="2147483718"/>
          </pc:sldLayoutMkLst>
        </pc:sldLayoutChg>
        <pc:sldLayoutChg chg="add del">
          <pc:chgData name="Ayush Govind" userId="dcf11d6c27ac1244" providerId="LiveId" clId="{9DB85FA9-93C9-444A-9C74-2D44CA7AD80C}" dt="2022-07-28T05:32:25.020" v="141" actId="26606"/>
          <pc:sldLayoutMkLst>
            <pc:docMk/>
            <pc:sldMasterMk cId="3930073117" sldId="2147483725"/>
            <pc:sldLayoutMk cId="4069612762" sldId="2147483719"/>
          </pc:sldLayoutMkLst>
        </pc:sldLayoutChg>
        <pc:sldLayoutChg chg="add del">
          <pc:chgData name="Ayush Govind" userId="dcf11d6c27ac1244" providerId="LiveId" clId="{9DB85FA9-93C9-444A-9C74-2D44CA7AD80C}" dt="2022-07-28T05:32:25.020" v="141" actId="26606"/>
          <pc:sldLayoutMkLst>
            <pc:docMk/>
            <pc:sldMasterMk cId="3930073117" sldId="2147483725"/>
            <pc:sldLayoutMk cId="3202762231" sldId="2147483720"/>
          </pc:sldLayoutMkLst>
        </pc:sldLayoutChg>
        <pc:sldLayoutChg chg="add del">
          <pc:chgData name="Ayush Govind" userId="dcf11d6c27ac1244" providerId="LiveId" clId="{9DB85FA9-93C9-444A-9C74-2D44CA7AD80C}" dt="2022-07-28T05:32:25.020" v="141" actId="26606"/>
          <pc:sldLayoutMkLst>
            <pc:docMk/>
            <pc:sldMasterMk cId="3930073117" sldId="2147483725"/>
            <pc:sldLayoutMk cId="1997861769" sldId="2147483721"/>
          </pc:sldLayoutMkLst>
        </pc:sldLayoutChg>
        <pc:sldLayoutChg chg="add del">
          <pc:chgData name="Ayush Govind" userId="dcf11d6c27ac1244" providerId="LiveId" clId="{9DB85FA9-93C9-444A-9C74-2D44CA7AD80C}" dt="2022-07-28T05:32:25.020" v="141" actId="26606"/>
          <pc:sldLayoutMkLst>
            <pc:docMk/>
            <pc:sldMasterMk cId="3930073117" sldId="2147483725"/>
            <pc:sldLayoutMk cId="1007374921" sldId="2147483722"/>
          </pc:sldLayoutMkLst>
        </pc:sldLayoutChg>
        <pc:sldLayoutChg chg="add del">
          <pc:chgData name="Ayush Govind" userId="dcf11d6c27ac1244" providerId="LiveId" clId="{9DB85FA9-93C9-444A-9C74-2D44CA7AD80C}" dt="2022-07-28T05:32:25.020" v="141" actId="26606"/>
          <pc:sldLayoutMkLst>
            <pc:docMk/>
            <pc:sldMasterMk cId="3930073117" sldId="2147483725"/>
            <pc:sldLayoutMk cId="3641529642" sldId="2147483723"/>
          </pc:sldLayoutMkLst>
        </pc:sldLayoutChg>
        <pc:sldLayoutChg chg="add del">
          <pc:chgData name="Ayush Govind" userId="dcf11d6c27ac1244" providerId="LiveId" clId="{9DB85FA9-93C9-444A-9C74-2D44CA7AD80C}" dt="2022-07-28T05:32:25.020" v="141" actId="26606"/>
          <pc:sldLayoutMkLst>
            <pc:docMk/>
            <pc:sldMasterMk cId="3930073117" sldId="2147483725"/>
            <pc:sldLayoutMk cId="925053382" sldId="2147483724"/>
          </pc:sldLayoutMkLst>
        </pc:sldLayoutChg>
      </pc:sldMasterChg>
      <pc:sldMasterChg chg="add del addSldLayout delSldLayout">
        <pc:chgData name="Ayush Govind" userId="dcf11d6c27ac1244" providerId="LiveId" clId="{9DB85FA9-93C9-444A-9C74-2D44CA7AD80C}" dt="2022-07-28T05:32:40.503" v="152" actId="26606"/>
        <pc:sldMasterMkLst>
          <pc:docMk/>
          <pc:sldMasterMk cId="2664981803" sldId="2147483731"/>
        </pc:sldMasterMkLst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2664981803" sldId="2147483731"/>
            <pc:sldLayoutMk cId="2456341231" sldId="2147483720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2664981803" sldId="2147483731"/>
            <pc:sldLayoutMk cId="1393957082" sldId="2147483721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2664981803" sldId="2147483731"/>
            <pc:sldLayoutMk cId="1179761703" sldId="2147483722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2664981803" sldId="2147483731"/>
            <pc:sldLayoutMk cId="3696400244" sldId="2147483723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2664981803" sldId="2147483731"/>
            <pc:sldLayoutMk cId="1870135349" sldId="2147483724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2664981803" sldId="2147483731"/>
            <pc:sldLayoutMk cId="878095195" sldId="2147483725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2664981803" sldId="2147483731"/>
            <pc:sldLayoutMk cId="1073600795" sldId="2147483726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2664981803" sldId="2147483731"/>
            <pc:sldLayoutMk cId="3122456658" sldId="2147483727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2664981803" sldId="2147483731"/>
            <pc:sldLayoutMk cId="2122524251" sldId="2147483728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2664981803" sldId="2147483731"/>
            <pc:sldLayoutMk cId="1389293859" sldId="2147483729"/>
          </pc:sldLayoutMkLst>
        </pc:sldLayoutChg>
        <pc:sldLayoutChg chg="add del">
          <pc:chgData name="Ayush Govind" userId="dcf11d6c27ac1244" providerId="LiveId" clId="{9DB85FA9-93C9-444A-9C74-2D44CA7AD80C}" dt="2022-07-28T05:32:40.503" v="152" actId="26606"/>
          <pc:sldLayoutMkLst>
            <pc:docMk/>
            <pc:sldMasterMk cId="2664981803" sldId="2147483731"/>
            <pc:sldLayoutMk cId="915110529" sldId="2147483730"/>
          </pc:sldLayoutMkLst>
        </pc:sldLayoutChg>
      </pc:sldMasterChg>
      <pc:sldMasterChg chg="add del addSldLayout delSldLayout">
        <pc:chgData name="Ayush Govind" userId="dcf11d6c27ac1244" providerId="LiveId" clId="{9DB85FA9-93C9-444A-9C74-2D44CA7AD80C}" dt="2022-07-28T05:32:31.191" v="145" actId="26606"/>
        <pc:sldMasterMkLst>
          <pc:docMk/>
          <pc:sldMasterMk cId="2259411013" sldId="2147483744"/>
        </pc:sldMasterMkLst>
        <pc:sldLayoutChg chg="add del">
          <pc:chgData name="Ayush Govind" userId="dcf11d6c27ac1244" providerId="LiveId" clId="{9DB85FA9-93C9-444A-9C74-2D44CA7AD80C}" dt="2022-07-28T05:32:31.191" v="145" actId="26606"/>
          <pc:sldLayoutMkLst>
            <pc:docMk/>
            <pc:sldMasterMk cId="2259411013" sldId="2147483744"/>
            <pc:sldLayoutMk cId="1574115315" sldId="2147483733"/>
          </pc:sldLayoutMkLst>
        </pc:sldLayoutChg>
        <pc:sldLayoutChg chg="add del">
          <pc:chgData name="Ayush Govind" userId="dcf11d6c27ac1244" providerId="LiveId" clId="{9DB85FA9-93C9-444A-9C74-2D44CA7AD80C}" dt="2022-07-28T05:32:31.191" v="145" actId="26606"/>
          <pc:sldLayoutMkLst>
            <pc:docMk/>
            <pc:sldMasterMk cId="2259411013" sldId="2147483744"/>
            <pc:sldLayoutMk cId="739342042" sldId="2147483734"/>
          </pc:sldLayoutMkLst>
        </pc:sldLayoutChg>
        <pc:sldLayoutChg chg="add del">
          <pc:chgData name="Ayush Govind" userId="dcf11d6c27ac1244" providerId="LiveId" clId="{9DB85FA9-93C9-444A-9C74-2D44CA7AD80C}" dt="2022-07-28T05:32:31.191" v="145" actId="26606"/>
          <pc:sldLayoutMkLst>
            <pc:docMk/>
            <pc:sldMasterMk cId="2259411013" sldId="2147483744"/>
            <pc:sldLayoutMk cId="303552485" sldId="2147483735"/>
          </pc:sldLayoutMkLst>
        </pc:sldLayoutChg>
        <pc:sldLayoutChg chg="add del">
          <pc:chgData name="Ayush Govind" userId="dcf11d6c27ac1244" providerId="LiveId" clId="{9DB85FA9-93C9-444A-9C74-2D44CA7AD80C}" dt="2022-07-28T05:32:31.191" v="145" actId="26606"/>
          <pc:sldLayoutMkLst>
            <pc:docMk/>
            <pc:sldMasterMk cId="2259411013" sldId="2147483744"/>
            <pc:sldLayoutMk cId="2911480353" sldId="2147483736"/>
          </pc:sldLayoutMkLst>
        </pc:sldLayoutChg>
        <pc:sldLayoutChg chg="add del">
          <pc:chgData name="Ayush Govind" userId="dcf11d6c27ac1244" providerId="LiveId" clId="{9DB85FA9-93C9-444A-9C74-2D44CA7AD80C}" dt="2022-07-28T05:32:31.191" v="145" actId="26606"/>
          <pc:sldLayoutMkLst>
            <pc:docMk/>
            <pc:sldMasterMk cId="2259411013" sldId="2147483744"/>
            <pc:sldLayoutMk cId="3413788316" sldId="2147483737"/>
          </pc:sldLayoutMkLst>
        </pc:sldLayoutChg>
        <pc:sldLayoutChg chg="add del">
          <pc:chgData name="Ayush Govind" userId="dcf11d6c27ac1244" providerId="LiveId" clId="{9DB85FA9-93C9-444A-9C74-2D44CA7AD80C}" dt="2022-07-28T05:32:31.191" v="145" actId="26606"/>
          <pc:sldLayoutMkLst>
            <pc:docMk/>
            <pc:sldMasterMk cId="2259411013" sldId="2147483744"/>
            <pc:sldLayoutMk cId="675832957" sldId="2147483738"/>
          </pc:sldLayoutMkLst>
        </pc:sldLayoutChg>
        <pc:sldLayoutChg chg="add del">
          <pc:chgData name="Ayush Govind" userId="dcf11d6c27ac1244" providerId="LiveId" clId="{9DB85FA9-93C9-444A-9C74-2D44CA7AD80C}" dt="2022-07-28T05:32:31.191" v="145" actId="26606"/>
          <pc:sldLayoutMkLst>
            <pc:docMk/>
            <pc:sldMasterMk cId="2259411013" sldId="2147483744"/>
            <pc:sldLayoutMk cId="643893636" sldId="2147483739"/>
          </pc:sldLayoutMkLst>
        </pc:sldLayoutChg>
        <pc:sldLayoutChg chg="add del">
          <pc:chgData name="Ayush Govind" userId="dcf11d6c27ac1244" providerId="LiveId" clId="{9DB85FA9-93C9-444A-9C74-2D44CA7AD80C}" dt="2022-07-28T05:32:31.191" v="145" actId="26606"/>
          <pc:sldLayoutMkLst>
            <pc:docMk/>
            <pc:sldMasterMk cId="2259411013" sldId="2147483744"/>
            <pc:sldLayoutMk cId="933452614" sldId="2147483740"/>
          </pc:sldLayoutMkLst>
        </pc:sldLayoutChg>
        <pc:sldLayoutChg chg="add del">
          <pc:chgData name="Ayush Govind" userId="dcf11d6c27ac1244" providerId="LiveId" clId="{9DB85FA9-93C9-444A-9C74-2D44CA7AD80C}" dt="2022-07-28T05:32:31.191" v="145" actId="26606"/>
          <pc:sldLayoutMkLst>
            <pc:docMk/>
            <pc:sldMasterMk cId="2259411013" sldId="2147483744"/>
            <pc:sldLayoutMk cId="4131714492" sldId="2147483741"/>
          </pc:sldLayoutMkLst>
        </pc:sldLayoutChg>
        <pc:sldLayoutChg chg="add del">
          <pc:chgData name="Ayush Govind" userId="dcf11d6c27ac1244" providerId="LiveId" clId="{9DB85FA9-93C9-444A-9C74-2D44CA7AD80C}" dt="2022-07-28T05:32:31.191" v="145" actId="26606"/>
          <pc:sldLayoutMkLst>
            <pc:docMk/>
            <pc:sldMasterMk cId="2259411013" sldId="2147483744"/>
            <pc:sldLayoutMk cId="3754938581" sldId="2147483742"/>
          </pc:sldLayoutMkLst>
        </pc:sldLayoutChg>
        <pc:sldLayoutChg chg="add del">
          <pc:chgData name="Ayush Govind" userId="dcf11d6c27ac1244" providerId="LiveId" clId="{9DB85FA9-93C9-444A-9C74-2D44CA7AD80C}" dt="2022-07-28T05:32:31.191" v="145" actId="26606"/>
          <pc:sldLayoutMkLst>
            <pc:docMk/>
            <pc:sldMasterMk cId="2259411013" sldId="2147483744"/>
            <pc:sldLayoutMk cId="2999335828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0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9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1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6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1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3">
            <a:extLst>
              <a:ext uri="{FF2B5EF4-FFF2-40B4-BE49-F238E27FC236}">
                <a16:creationId xmlns:a16="http://schemas.microsoft.com/office/drawing/2014/main" id="{EBCBECE6-1D14-3E85-608D-DD0B56C10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376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67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E3319-6DBE-F8A9-FABB-0AA4D4CF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IN" sz="2000"/>
              <a:t>Garbage Detection using Deep 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3AB27-CBEE-A585-5EA4-2AAA04FBD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IN" sz="1500"/>
              <a:t>By Ayush Govind, </a:t>
            </a:r>
            <a:r>
              <a:rPr lang="en-IN" sz="1500" err="1"/>
              <a:t>Pracheth</a:t>
            </a:r>
            <a:r>
              <a:rPr lang="en-IN" sz="1500"/>
              <a:t> </a:t>
            </a:r>
            <a:r>
              <a:rPr lang="en-IN" sz="1500" err="1"/>
              <a:t>Thamankar</a:t>
            </a:r>
            <a:r>
              <a:rPr lang="en-IN" sz="1500"/>
              <a:t> and </a:t>
            </a:r>
            <a:r>
              <a:rPr lang="en-IN" sz="1500" err="1"/>
              <a:t>Tanish</a:t>
            </a:r>
            <a:r>
              <a:rPr lang="en-IN" sz="1500"/>
              <a:t> Praveen</a:t>
            </a:r>
          </a:p>
        </p:txBody>
      </p:sp>
      <p:cxnSp>
        <p:nvCxnSpPr>
          <p:cNvPr id="68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52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A79A0-C096-67EB-64C7-2DC791F5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71293"/>
            <a:ext cx="4991103" cy="1131712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C568360A-50FA-45FC-ABD8-8E5F02EA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7" y="2276707"/>
            <a:ext cx="4991103" cy="3810000"/>
          </a:xfrm>
        </p:spPr>
        <p:txBody>
          <a:bodyPr>
            <a:normAutofit/>
          </a:bodyPr>
          <a:lstStyle/>
          <a:p>
            <a:r>
              <a:rPr lang="en-US" dirty="0"/>
              <a:t>The best performing Object Detection model was the </a:t>
            </a:r>
            <a:r>
              <a:rPr lang="en-US" dirty="0" err="1"/>
              <a:t>Roboflow</a:t>
            </a:r>
            <a:r>
              <a:rPr lang="en-US" dirty="0"/>
              <a:t> Detection model</a:t>
            </a:r>
          </a:p>
          <a:p>
            <a:r>
              <a:rPr lang="en-US" dirty="0"/>
              <a:t>F1 score of the model can be calculated using precision and recall</a:t>
            </a:r>
          </a:p>
          <a:p>
            <a:r>
              <a:rPr lang="en-US" dirty="0"/>
              <a:t>The F1 score of our model is 0.59 with a precision of 0.86 and recall of 0.43</a:t>
            </a:r>
          </a:p>
          <a:p>
            <a:r>
              <a:rPr lang="en-US" dirty="0"/>
              <a:t>Yolo and </a:t>
            </a:r>
            <a:r>
              <a:rPr lang="en-US" dirty="0" err="1"/>
              <a:t>Detectron</a:t>
            </a:r>
            <a:r>
              <a:rPr lang="en-US" dirty="0"/>
              <a:t> did not perform as well as the number of epochs were insufficient and the hyperparameters required more tuning</a:t>
            </a:r>
          </a:p>
        </p:txBody>
      </p:sp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93F12132-B656-F11D-D1C5-A5329FAB3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13" y="771292"/>
            <a:ext cx="3726628" cy="2496841"/>
          </a:xfrm>
          <a:prstGeom prst="rect">
            <a:avLst/>
          </a:prstGeom>
        </p:spPr>
      </p:pic>
      <p:pic>
        <p:nvPicPr>
          <p:cNvPr id="7" name="Picture 6" descr="A picture containing pink&#10;&#10;Description automatically generated">
            <a:extLst>
              <a:ext uri="{FF2B5EF4-FFF2-40B4-BE49-F238E27FC236}">
                <a16:creationId xmlns:a16="http://schemas.microsoft.com/office/drawing/2014/main" id="{39CB84FA-E91E-3840-ACEF-9B0EF453E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86" y="3589867"/>
            <a:ext cx="1810681" cy="25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29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51E0-C1E5-2D40-1FED-2B9C77E0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6358-B5CB-ACA5-58B7-B1F098D68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Goal: To automate the process of garbage detection by using deep neural networks. For any given image, the garbage should be localized as well as classified by using the constructed model.</a:t>
            </a:r>
          </a:p>
          <a:p>
            <a:r>
              <a:rPr lang="en-IN" dirty="0"/>
              <a:t>The model is trained using a dataset of 7000 images annotated according to the COCO JSON format. The dataset is created using Taco dataset as well as image transplantation and manually obtained images.</a:t>
            </a:r>
          </a:p>
          <a:p>
            <a:r>
              <a:rPr lang="en-IN" dirty="0"/>
              <a:t>Multiple different models are trained and tested to determine which performs the best for the given problem. </a:t>
            </a:r>
            <a:r>
              <a:rPr lang="en-IN" dirty="0" err="1"/>
              <a:t>Yolo</a:t>
            </a:r>
            <a:r>
              <a:rPr lang="en-IN" dirty="0"/>
              <a:t>, Faster R-CNN, Detectron2 etc. are some of the models used.</a:t>
            </a:r>
          </a:p>
        </p:txBody>
      </p:sp>
    </p:spTree>
    <p:extLst>
      <p:ext uri="{BB962C8B-B14F-4D97-AF65-F5344CB8AC3E}">
        <p14:creationId xmlns:p14="http://schemas.microsoft.com/office/powerpoint/2010/main" val="190277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8FAD0-E8A7-EF68-9ACD-3FA3C719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>
            <a:normAutofit/>
          </a:bodyPr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65C4-090A-1FC1-6B34-2293D056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59698"/>
            <a:ext cx="4991103" cy="38363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1700" dirty="0"/>
              <a:t>Base Paper - </a:t>
            </a:r>
            <a:r>
              <a:rPr lang="en-US" sz="1700" i="1" dirty="0"/>
              <a:t>Classification of Organic and Solid Waste Using Deep Convolutional Neural Networks – R </a:t>
            </a:r>
            <a:r>
              <a:rPr lang="en-US" sz="1700" i="1" dirty="0" err="1"/>
              <a:t>Faria</a:t>
            </a:r>
            <a:r>
              <a:rPr lang="en-US" sz="1700" i="1" dirty="0"/>
              <a:t>, F Ahmed</a:t>
            </a:r>
            <a:r>
              <a:rPr lang="en-US" sz="1700" dirty="0"/>
              <a:t> </a:t>
            </a:r>
            <a:r>
              <a:rPr lang="en-US" sz="1700" i="1" dirty="0"/>
              <a:t>(2021)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Their model classified images into 4 classes of waste – Plastic, Metal, Glass and Organic Waste, using VGG-16 with an accuracy of 88%</a:t>
            </a:r>
          </a:p>
          <a:p>
            <a:pPr>
              <a:lnSpc>
                <a:spcPct val="120000"/>
              </a:lnSpc>
            </a:pPr>
            <a:r>
              <a:rPr lang="en-US" sz="1700" dirty="0"/>
              <a:t>Previously, we were able to achieve similar results, by classifying images into 7 classes of waste – Plastic, Metal, Glass, Paper, E-waste, Biomedical and Organic Waste. Using </a:t>
            </a:r>
            <a:r>
              <a:rPr lang="en-US" sz="1700" dirty="0" err="1"/>
              <a:t>EfficientNet</a:t>
            </a:r>
            <a:r>
              <a:rPr lang="en-US" sz="1700" dirty="0"/>
              <a:t> we obtained an accuracy of </a:t>
            </a:r>
            <a:r>
              <a:rPr lang="en-US" sz="1700" b="1" dirty="0"/>
              <a:t>92%</a:t>
            </a:r>
            <a:r>
              <a:rPr lang="en-US" sz="1700" dirty="0"/>
              <a:t>.</a:t>
            </a:r>
          </a:p>
          <a:p>
            <a:pPr>
              <a:lnSpc>
                <a:spcPct val="120000"/>
              </a:lnSpc>
            </a:pPr>
            <a:endParaRPr lang="en-IN" sz="17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056BEDE-80B1-127B-9C2B-CC2652F3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30" y="2267207"/>
            <a:ext cx="3226275" cy="232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B72DA-405E-E916-3F8C-51CC36AF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71293"/>
            <a:ext cx="4991103" cy="1131712"/>
          </a:xfrm>
        </p:spPr>
        <p:txBody>
          <a:bodyPr>
            <a:normAutofit/>
          </a:bodyPr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112A-0B8E-BBB5-D8EA-D98B158C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10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1700" dirty="0"/>
              <a:t>Our dataset consists of nearly 7k images – 6k training, 571 validation and 291 testing images respectively.</a:t>
            </a:r>
          </a:p>
          <a:p>
            <a:pPr>
              <a:lnSpc>
                <a:spcPct val="120000"/>
              </a:lnSpc>
            </a:pPr>
            <a:r>
              <a:rPr lang="en-IN" sz="1700" dirty="0"/>
              <a:t>Object type can be any one of 59 subclasses and Waste Type will belong to one of 6 </a:t>
            </a:r>
            <a:r>
              <a:rPr lang="en-IN" sz="1700" dirty="0" err="1"/>
              <a:t>superclasses</a:t>
            </a:r>
            <a:r>
              <a:rPr lang="en-IN" sz="1700" dirty="0"/>
              <a:t> (Plastic, Metal, Glass, Paper, Textile, Organic)</a:t>
            </a:r>
          </a:p>
          <a:p>
            <a:pPr>
              <a:lnSpc>
                <a:spcPct val="120000"/>
              </a:lnSpc>
            </a:pPr>
            <a:r>
              <a:rPr lang="en-IN" sz="1700" dirty="0"/>
              <a:t>1500 images were taken from the Taco dataset, which is readily available online.</a:t>
            </a:r>
          </a:p>
          <a:p>
            <a:pPr>
              <a:lnSpc>
                <a:spcPct val="120000"/>
              </a:lnSpc>
            </a:pPr>
            <a:r>
              <a:rPr lang="en-IN" sz="1700" dirty="0"/>
              <a:t>The dataset was made according to the COCO JSON format. 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700" dirty="0"/>
          </a:p>
          <a:p>
            <a:pPr marL="0" indent="0">
              <a:lnSpc>
                <a:spcPct val="120000"/>
              </a:lnSpc>
              <a:buNone/>
            </a:pPr>
            <a:endParaRPr lang="en-IN" sz="1700" dirty="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23930D7-8E62-A58C-E0F6-371140318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319" y="771292"/>
            <a:ext cx="3768816" cy="2496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B0754-F57E-EECA-6FA3-E01C683B5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35" y="3589868"/>
            <a:ext cx="2837540" cy="28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3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B72DA-405E-E916-3F8C-51CC36AF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IN" dirty="0"/>
              <a:t>DATA COLLECTION- </a:t>
            </a:r>
            <a:r>
              <a:rPr lang="en-IN" dirty="0" err="1"/>
              <a:t>Roboflow</a:t>
            </a:r>
            <a:r>
              <a:rPr lang="en-IN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112A-0B8E-BBB5-D8EA-D98B158C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– Auto-Orient and Resizing (416x416 </a:t>
            </a:r>
            <a:r>
              <a:rPr lang="en-IN" dirty="0" err="1"/>
              <a:t>px</a:t>
            </a:r>
            <a:r>
              <a:rPr lang="en-IN" dirty="0"/>
              <a:t>)</a:t>
            </a:r>
          </a:p>
          <a:p>
            <a:r>
              <a:rPr lang="en-IN" dirty="0"/>
              <a:t>Data Augmentation – Horizontal flip, Vertical flip, Rotation (-20 to +20 degrees), Blur (</a:t>
            </a:r>
            <a:r>
              <a:rPr lang="en-IN" dirty="0" err="1"/>
              <a:t>upto</a:t>
            </a:r>
            <a:r>
              <a:rPr lang="en-IN" dirty="0"/>
              <a:t> 1px)</a:t>
            </a:r>
          </a:p>
          <a:p>
            <a:r>
              <a:rPr lang="en-IN" dirty="0"/>
              <a:t>Exporting – Conversion from COCO format to </a:t>
            </a:r>
            <a:r>
              <a:rPr lang="en-IN" dirty="0" err="1"/>
              <a:t>Yolo</a:t>
            </a:r>
            <a:r>
              <a:rPr lang="en-IN" dirty="0"/>
              <a:t> v5, </a:t>
            </a:r>
            <a:r>
              <a:rPr lang="en-IN" dirty="0" err="1"/>
              <a:t>Yolo</a:t>
            </a:r>
            <a:r>
              <a:rPr lang="en-IN" dirty="0"/>
              <a:t> v7 formats. </a:t>
            </a:r>
          </a:p>
          <a:p>
            <a:r>
              <a:rPr lang="en-IN" dirty="0"/>
              <a:t>API key used to import into Google </a:t>
            </a:r>
            <a:r>
              <a:rPr lang="en-IN" dirty="0" err="1"/>
              <a:t>colab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664973B-2836-304A-D617-3AD9E9D2A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3028"/>
            <a:ext cx="5438589" cy="34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2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B72DA-405E-E916-3F8C-51CC36AF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71293"/>
            <a:ext cx="4991103" cy="11317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400"/>
              <a:t>DATA COLLECTION- IMAGE Transplantation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112A-0B8E-BBB5-D8EA-D98B158C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10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1500"/>
              <a:t>The data set was expanded using object transplantation method</a:t>
            </a:r>
          </a:p>
          <a:p>
            <a:pPr>
              <a:lnSpc>
                <a:spcPct val="120000"/>
              </a:lnSpc>
            </a:pPr>
            <a:r>
              <a:rPr lang="en-IN" sz="1500"/>
              <a:t>Individual objects from existing dataset were masked and cropped into various background images to create new suitable images</a:t>
            </a:r>
          </a:p>
          <a:p>
            <a:pPr>
              <a:lnSpc>
                <a:spcPct val="120000"/>
              </a:lnSpc>
            </a:pPr>
            <a:r>
              <a:rPr lang="en-IN" sz="1500"/>
              <a:t>Initially the dataset had 1500 images</a:t>
            </a:r>
          </a:p>
          <a:p>
            <a:pPr>
              <a:lnSpc>
                <a:spcPct val="120000"/>
              </a:lnSpc>
            </a:pPr>
            <a:r>
              <a:rPr lang="en-IN" sz="1500"/>
              <a:t>Using image transplantation around 500 objects were transplanted into 9 background images to obtain an additional 1500 images</a:t>
            </a:r>
          </a:p>
          <a:p>
            <a:pPr>
              <a:lnSpc>
                <a:spcPct val="120000"/>
              </a:lnSpc>
            </a:pPr>
            <a:r>
              <a:rPr lang="en-IN" sz="1500"/>
              <a:t>Each </a:t>
            </a:r>
            <a:r>
              <a:rPr lang="en-IN" sz="1500" err="1"/>
              <a:t>transplaned</a:t>
            </a:r>
            <a:r>
              <a:rPr lang="en-IN" sz="1500"/>
              <a:t> image has 1-4 transplanted objects</a:t>
            </a:r>
          </a:p>
          <a:p>
            <a:pPr>
              <a:lnSpc>
                <a:spcPct val="120000"/>
              </a:lnSpc>
            </a:pPr>
            <a:endParaRPr lang="en-IN" sz="1500"/>
          </a:p>
        </p:txBody>
      </p:sp>
      <p:pic>
        <p:nvPicPr>
          <p:cNvPr id="11" name="Picture 10" descr="A picture containing text, grass, outdoor&#10;&#10;Description automatically generated">
            <a:extLst>
              <a:ext uri="{FF2B5EF4-FFF2-40B4-BE49-F238E27FC236}">
                <a16:creationId xmlns:a16="http://schemas.microsoft.com/office/drawing/2014/main" id="{B1591A39-59D0-40DF-52EC-FC162652B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33" y="771292"/>
            <a:ext cx="1866388" cy="2496841"/>
          </a:xfrm>
          <a:prstGeom prst="rect">
            <a:avLst/>
          </a:prstGeom>
        </p:spPr>
      </p:pic>
      <p:pic>
        <p:nvPicPr>
          <p:cNvPr id="9" name="Picture 8" descr="A picture containing floor, tiled, tile&#10;&#10;Description automatically generated">
            <a:extLst>
              <a:ext uri="{FF2B5EF4-FFF2-40B4-BE49-F238E27FC236}">
                <a16:creationId xmlns:a16="http://schemas.microsoft.com/office/drawing/2014/main" id="{57C21839-7762-7A6B-06C5-BE45BB6F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25" y="3589867"/>
            <a:ext cx="1860804" cy="25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7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1ACE-B0F6-B45C-30E5-4D7A52FE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238125"/>
            <a:ext cx="9238434" cy="857559"/>
          </a:xfrm>
        </p:spPr>
        <p:txBody>
          <a:bodyPr/>
          <a:lstStyle/>
          <a:p>
            <a:r>
              <a:rPr lang="en-IN" dirty="0" err="1"/>
              <a:t>Roboflow</a:t>
            </a:r>
            <a:r>
              <a:rPr lang="en-IN" dirty="0"/>
              <a:t> 2.0 Object Detection Model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45EA3A-74F7-8CC7-2497-F608FC6C8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66" y="1419225"/>
            <a:ext cx="7643887" cy="381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FDDE7B-FDF6-8632-ECE8-E704C369C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66" y="5705475"/>
            <a:ext cx="5791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2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30C1E-B310-7C60-7BE9-208589AF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382995"/>
            <a:ext cx="6438903" cy="1141004"/>
          </a:xfrm>
        </p:spPr>
        <p:txBody>
          <a:bodyPr>
            <a:normAutofit/>
          </a:bodyPr>
          <a:lstStyle/>
          <a:p>
            <a:r>
              <a:rPr lang="en-IN" dirty="0"/>
              <a:t>Detectron2 (Faster R-CNN)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8EB8-2AA3-831B-D14D-DA51D240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r>
              <a:rPr lang="en-US" dirty="0"/>
              <a:t>Detectron2 is Facebook AI Research's next generation library that provides state-of-the-art detection and segmentation algorithms.</a:t>
            </a:r>
          </a:p>
          <a:p>
            <a:r>
              <a:rPr lang="en-US" dirty="0"/>
              <a:t>It comes equipped with algorithms for Instance Segmentation, Panoptic Segmentation, Object Detection, </a:t>
            </a:r>
            <a:r>
              <a:rPr lang="en-US" dirty="0" err="1"/>
              <a:t>Keypoint</a:t>
            </a:r>
            <a:r>
              <a:rPr lang="en-US" dirty="0"/>
              <a:t> Detection etc.</a:t>
            </a:r>
          </a:p>
          <a:p>
            <a:r>
              <a:rPr lang="en-US" dirty="0"/>
              <a:t>For Object Detection, we have used a Faster R-CNN model to train on our dataset.</a:t>
            </a:r>
            <a:endParaRPr lang="en-IN" dirty="0"/>
          </a:p>
        </p:txBody>
      </p:sp>
      <p:pic>
        <p:nvPicPr>
          <p:cNvPr id="5" name="Picture 4" descr="A picture containing text, scoreboard, plaque&#10;&#10;Description automatically generated">
            <a:extLst>
              <a:ext uri="{FF2B5EF4-FFF2-40B4-BE49-F238E27FC236}">
                <a16:creationId xmlns:a16="http://schemas.microsoft.com/office/drawing/2014/main" id="{2C0D2149-39F6-6908-2E80-80DC235C6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5964238" cy="2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9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5E239-02BF-2A0F-09D5-9FD2B30E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1"/>
            <a:ext cx="4229100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Yolo v5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BF12B-8F0D-69D4-6C38-60D61C488C76}"/>
              </a:ext>
            </a:extLst>
          </p:cNvPr>
          <p:cNvSpPr txBox="1"/>
          <p:nvPr/>
        </p:nvSpPr>
        <p:spPr>
          <a:xfrm>
            <a:off x="1104900" y="2286000"/>
            <a:ext cx="42291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/>
              <a:t>YOLO stands for You Only Look Once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/>
              <a:t>Instead of using Region Proposals, Yolo scans each area once by placing multiple anchor boxes over the image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/>
              <a:t>Yolo is a state of the art algorithm that computes at a high speed and therefore can be used to perform detection in live feed videos of high FPS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/>
              <a:t>Average Precision obtained – 80%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D7071EC-BCB9-494C-A9A6-CF6667C00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Oval 17">
            <a:extLst>
              <a:ext uri="{FF2B5EF4-FFF2-40B4-BE49-F238E27FC236}">
                <a16:creationId xmlns:a16="http://schemas.microsoft.com/office/drawing/2014/main" id="{A789735F-B733-49C7-8AB4-3F5148C65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utdoor, different, chalk, cement&#10;&#10;Description automatically generated">
            <a:extLst>
              <a:ext uri="{FF2B5EF4-FFF2-40B4-BE49-F238E27FC236}">
                <a16:creationId xmlns:a16="http://schemas.microsoft.com/office/drawing/2014/main" id="{0EED3324-1F15-4418-97A8-408FFBDE95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1" t="2083" b="75556"/>
          <a:stretch/>
        </p:blipFill>
        <p:spPr>
          <a:xfrm>
            <a:off x="8283335" y="1737018"/>
            <a:ext cx="1721332" cy="153111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31E2B-A2B7-7291-54B5-863949210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9" t="75000"/>
          <a:stretch/>
        </p:blipFill>
        <p:spPr>
          <a:xfrm>
            <a:off x="7620335" y="3589866"/>
            <a:ext cx="3063517" cy="15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73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3F3423"/>
      </a:dk2>
      <a:lt2>
        <a:srgbClr val="E2E8E2"/>
      </a:lt2>
      <a:accent1>
        <a:srgbClr val="C492C0"/>
      </a:accent1>
      <a:accent2>
        <a:srgbClr val="BA7F9C"/>
      </a:accent2>
      <a:accent3>
        <a:srgbClr val="C6969A"/>
      </a:accent3>
      <a:accent4>
        <a:srgbClr val="BA927F"/>
      </a:accent4>
      <a:accent5>
        <a:srgbClr val="ADA383"/>
      </a:accent5>
      <a:accent6>
        <a:srgbClr val="A0A873"/>
      </a:accent6>
      <a:hlink>
        <a:srgbClr val="568F5B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601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Trade Gothic Next Cond</vt:lpstr>
      <vt:lpstr>Trade Gothic Next Light</vt:lpstr>
      <vt:lpstr>PortalVTI</vt:lpstr>
      <vt:lpstr>Garbage Detection using Deep Convolutional Neural Networks</vt:lpstr>
      <vt:lpstr>Introduction</vt:lpstr>
      <vt:lpstr>Literature Review</vt:lpstr>
      <vt:lpstr>DATA COLLECTION</vt:lpstr>
      <vt:lpstr>DATA COLLECTION- Roboflow API</vt:lpstr>
      <vt:lpstr>DATA COLLECTION- IMAGE Transplantation</vt:lpstr>
      <vt:lpstr>Roboflow 2.0 Object Detection Model</vt:lpstr>
      <vt:lpstr>Detectron2 (Faster R-CNN)</vt:lpstr>
      <vt:lpstr>Yolo v5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Govind</dc:creator>
  <cp:lastModifiedBy>Ayush Govind</cp:lastModifiedBy>
  <cp:revision>1</cp:revision>
  <dcterms:created xsi:type="dcterms:W3CDTF">2022-07-28T05:30:08Z</dcterms:created>
  <dcterms:modified xsi:type="dcterms:W3CDTF">2022-07-28T09:51:56Z</dcterms:modified>
</cp:coreProperties>
</file>