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3.xml" ContentType="application/vnd.openxmlformats-officedocument.theme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9" r:id="rId2"/>
    <p:sldMasterId id="2147483686" r:id="rId3"/>
    <p:sldMasterId id="2147483699" r:id="rId4"/>
    <p:sldMasterId id="2147483796" r:id="rId5"/>
  </p:sldMasterIdLst>
  <p:notesMasterIdLst>
    <p:notesMasterId r:id="rId19"/>
  </p:notesMasterIdLst>
  <p:handoutMasterIdLst>
    <p:handoutMasterId r:id="rId20"/>
  </p:handoutMasterIdLst>
  <p:sldIdLst>
    <p:sldId id="274" r:id="rId6"/>
    <p:sldId id="276" r:id="rId7"/>
    <p:sldId id="427" r:id="rId8"/>
    <p:sldId id="498" r:id="rId9"/>
    <p:sldId id="499" r:id="rId10"/>
    <p:sldId id="500" r:id="rId11"/>
    <p:sldId id="501" r:id="rId12"/>
    <p:sldId id="502" r:id="rId13"/>
    <p:sldId id="503" r:id="rId14"/>
    <p:sldId id="505" r:id="rId15"/>
    <p:sldId id="506" r:id="rId16"/>
    <p:sldId id="504" r:id="rId17"/>
    <p:sldId id="497" r:id="rId18"/>
  </p:sldIdLst>
  <p:sldSz cx="12188825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2" id="{2020A1C5-B7C7-4741-8AD6-016F9C731D91}">
          <p14:sldIdLst>
            <p14:sldId id="274"/>
            <p14:sldId id="276"/>
            <p14:sldId id="427"/>
            <p14:sldId id="498"/>
            <p14:sldId id="499"/>
            <p14:sldId id="500"/>
            <p14:sldId id="501"/>
            <p14:sldId id="502"/>
            <p14:sldId id="503"/>
            <p14:sldId id="505"/>
            <p14:sldId id="506"/>
            <p14:sldId id="504"/>
            <p14:sldId id="49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5" name="Автор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B5DE"/>
    <a:srgbClr val="FBEEDC"/>
    <a:srgbClr val="F0A22E"/>
    <a:srgbClr val="603A14"/>
    <a:srgbClr val="E85C0E"/>
    <a:srgbClr val="BAB398"/>
    <a:srgbClr val="ADA485"/>
    <a:srgbClr val="C6C0AA"/>
    <a:srgbClr val="663606"/>
    <a:srgbClr val="663106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124" autoAdjust="0"/>
    <p:restoredTop sz="94265" autoAdjust="0"/>
  </p:normalViewPr>
  <p:slideViewPr>
    <p:cSldViewPr>
      <p:cViewPr varScale="1">
        <p:scale>
          <a:sx n="73" d="100"/>
          <a:sy n="73" d="100"/>
        </p:scale>
        <p:origin x="374" y="5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484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slideMaster" Target="slideMasters/slideMaster2.xml"/><Relationship Id="rId21" Type="http://schemas.openxmlformats.org/officeDocument/2006/relationships/commentAuthors" Target="commentAuthor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1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4.xml"/><Relationship Id="rId15" Type="http://schemas.openxmlformats.org/officeDocument/2006/relationships/slide" Target="slides/slide10.xml"/><Relationship Id="rId23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3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9/16/2024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9/16/2024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4168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4168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4168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4168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4168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4168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4168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4168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4168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13" Type="http://schemas.openxmlformats.org/officeDocument/2006/relationships/image" Target="../media/image9.png"/><Relationship Id="rId3" Type="http://schemas.openxmlformats.org/officeDocument/2006/relationships/image" Target="../media/image8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-SLIDE-GRADIENT-1">
    <p:bg>
      <p:bgPr>
        <a:gradFill flip="none" rotWithShape="1">
          <a:gsLst>
            <a:gs pos="0">
              <a:srgbClr val="8F2585"/>
            </a:gs>
            <a:gs pos="100000">
              <a:srgbClr val="F26D26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622" y="5915028"/>
            <a:ext cx="3466197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999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by Speaker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1CF45043-0DF6-7844-A454-194D648F98F1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956552" y="5906731"/>
            <a:ext cx="1546652" cy="265471"/>
          </a:xfrm>
          <a:prstGeom prst="rect">
            <a:avLst/>
          </a:prstGeom>
        </p:spPr>
      </p:pic>
      <p:sp>
        <p:nvSpPr>
          <p:cNvPr id="10" name="Title 8">
            <a:extLst>
              <a:ext uri="{FF2B5EF4-FFF2-40B4-BE49-F238E27FC236}">
                <a16:creationId xmlns="" xmlns:a16="http://schemas.microsoft.com/office/drawing/2014/main" id="{353C5CCE-34CF-4745-B8D7-AF744DB562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208252" y="174930"/>
            <a:ext cx="12387556" cy="6683071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lnSpc>
                <a:spcPts val="10997"/>
              </a:lnSpc>
              <a:defRPr sz="14996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</a:t>
            </a:r>
            <a:r>
              <a:rPr lang="uk-UA"/>
              <a:t/>
            </a:r>
            <a:br>
              <a:rPr lang="uk-UA"/>
            </a:br>
            <a:r>
              <a:rPr lang="en-US"/>
              <a:t>TO</a:t>
            </a:r>
            <a:r>
              <a:rPr lang="uk-UA"/>
              <a:t> </a:t>
            </a:r>
            <a:r>
              <a:rPr lang="en-US"/>
              <a:t>BE</a:t>
            </a:r>
            <a:r>
              <a:rPr lang="uk-UA"/>
              <a:t> </a:t>
            </a:r>
            <a:r>
              <a:rPr lang="en-US"/>
              <a:t>CAPI</a:t>
            </a:r>
            <a:r>
              <a:rPr lang="uk-UA"/>
              <a:t/>
            </a:r>
            <a:br>
              <a:rPr lang="uk-UA"/>
            </a:br>
            <a:r>
              <a:rPr lang="en-US"/>
              <a:t>TALIZED</a:t>
            </a:r>
          </a:p>
        </p:txBody>
      </p:sp>
    </p:spTree>
    <p:extLst>
      <p:ext uri="{BB962C8B-B14F-4D97-AF65-F5344CB8AC3E}">
        <p14:creationId xmlns:p14="http://schemas.microsoft.com/office/powerpoint/2010/main" val="2355505416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HOTO-LEFT-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208685" y="2743200"/>
            <a:ext cx="5294521" cy="27432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999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063" indent="0">
              <a:buNone/>
              <a:defRPr sz="1799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126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189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251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208685" y="1371601"/>
            <a:ext cx="5294521" cy="1371600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1" y="0"/>
            <a:ext cx="5294521" cy="68580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147622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-SIDETEXT-PROCESS-GRADIENT">
    <p:bg>
      <p:bgPr>
        <a:gradFill>
          <a:gsLst>
            <a:gs pos="0">
              <a:srgbClr val="8F2585"/>
            </a:gs>
            <a:gs pos="100000">
              <a:srgbClr val="F26D26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621" y="2057403"/>
            <a:ext cx="1980684" cy="685801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063" indent="0">
              <a:buNone/>
              <a:defRPr sz="1799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126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189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251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2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2894846" y="2057403"/>
            <a:ext cx="1980684" cy="685801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063" indent="0">
              <a:buNone/>
              <a:defRPr sz="1799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126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189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251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5104071" y="2057401"/>
            <a:ext cx="1980684" cy="685800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063" indent="0">
              <a:buNone/>
              <a:defRPr sz="1799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126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189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251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7313295" y="2057403"/>
            <a:ext cx="1980684" cy="685801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063" indent="0">
              <a:buNone/>
              <a:defRPr sz="1799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126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189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251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5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9522520" y="2057401"/>
            <a:ext cx="1980684" cy="685800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063" indent="0">
              <a:buNone/>
              <a:defRPr sz="1799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126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189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251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10" name="Title 1">
            <a:extLst>
              <a:ext uri="{FF2B5EF4-FFF2-40B4-BE49-F238E27FC236}">
                <a16:creationId xmlns="" xmlns:a16="http://schemas.microsoft.com/office/drawing/2014/main" id="{B4B68A2E-49F8-4BDA-BD1A-48816933655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622" y="685801"/>
            <a:ext cx="10817582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</p:spTree>
    <p:extLst>
      <p:ext uri="{BB962C8B-B14F-4D97-AF65-F5344CB8AC3E}">
        <p14:creationId xmlns:p14="http://schemas.microsoft.com/office/powerpoint/2010/main" val="698157544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resentation Title Slide">
    <p:bg bwMode="grayWhite"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3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3" y="4228717"/>
            <a:ext cx="3187612" cy="46050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60528"/>
            <a:ext cx="3187614" cy="3912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3" y="5034755"/>
            <a:ext cx="3187612" cy="34970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3" y="5415380"/>
            <a:ext cx="3187612" cy="32200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3" y="5754234"/>
            <a:ext cx="3187612" cy="29430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28165222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5" y="6525004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DE6D39-56EC-4F7C-8E53-8780FF68416A}" type="datetime1">
              <a:rPr lang="en-US" smtClean="0"/>
              <a:pPr/>
              <a:t>9/16/2024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4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4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4" y="1151123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6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3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697935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Title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3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406867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5" y="6400802"/>
            <a:ext cx="10482604" cy="34163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38413" y="261002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6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76060" y="2253546"/>
            <a:ext cx="2840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77908" y="4341197"/>
            <a:ext cx="2840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9"/>
            <a:ext cx="2375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104832" y="6109083"/>
            <a:ext cx="2471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64814" y="4032736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73804" y="2606286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64951" y="2320843"/>
            <a:ext cx="2471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83413" y="3447928"/>
            <a:ext cx="2375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47202" y="5625913"/>
            <a:ext cx="2471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 rot="20967714">
            <a:off x="457076" y="2405125"/>
            <a:ext cx="2338944" cy="2395502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687230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628097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-ONE-COLUMN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622" y="685801"/>
            <a:ext cx="10817582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622" y="2057400"/>
            <a:ext cx="10817582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999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063" indent="0">
              <a:buNone/>
              <a:defRPr sz="1799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126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189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251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the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9484431" y="236808"/>
            <a:ext cx="21210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366867285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LIDE-GRADIENT-1">
    <p:bg>
      <p:bgPr>
        <a:gradFill>
          <a:gsLst>
            <a:gs pos="0">
              <a:schemeClr val="accent6"/>
            </a:gs>
            <a:gs pos="30000">
              <a:schemeClr val="accent6"/>
            </a:gs>
            <a:gs pos="100000">
              <a:schemeClr val="accent4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622" y="5915028"/>
            <a:ext cx="3466197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999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by Speaker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1CF45043-0DF6-7844-A454-194D648F98F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956552" y="5906731"/>
            <a:ext cx="1546652" cy="265471"/>
          </a:xfrm>
          <a:prstGeom prst="rect">
            <a:avLst/>
          </a:prstGeom>
        </p:spPr>
      </p:pic>
      <p:sp>
        <p:nvSpPr>
          <p:cNvPr id="10" name="Title 8">
            <a:extLst>
              <a:ext uri="{FF2B5EF4-FFF2-40B4-BE49-F238E27FC236}">
                <a16:creationId xmlns="" xmlns:a16="http://schemas.microsoft.com/office/drawing/2014/main" id="{353C5CCE-34CF-4745-B8D7-AF744DB562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208252" y="174930"/>
            <a:ext cx="12387556" cy="6683071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lnSpc>
                <a:spcPts val="10997"/>
              </a:lnSpc>
              <a:defRPr sz="14996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</a:t>
            </a:r>
            <a:r>
              <a:rPr lang="uk-UA"/>
              <a:t/>
            </a:r>
            <a:br>
              <a:rPr lang="uk-UA"/>
            </a:br>
            <a:r>
              <a:rPr lang="en-US"/>
              <a:t>TO</a:t>
            </a:r>
            <a:r>
              <a:rPr lang="uk-UA"/>
              <a:t> </a:t>
            </a:r>
            <a:r>
              <a:rPr lang="en-US"/>
              <a:t>BE</a:t>
            </a:r>
            <a:r>
              <a:rPr lang="uk-UA"/>
              <a:t> </a:t>
            </a:r>
            <a:r>
              <a:rPr lang="en-US"/>
              <a:t>CAPI</a:t>
            </a:r>
            <a:r>
              <a:rPr lang="uk-UA"/>
              <a:t/>
            </a:r>
            <a:br>
              <a:rPr lang="uk-UA"/>
            </a:br>
            <a:r>
              <a:rPr lang="en-US"/>
              <a:t>TALIZED</a:t>
            </a:r>
          </a:p>
        </p:txBody>
      </p:sp>
    </p:spTree>
    <p:extLst>
      <p:ext uri="{BB962C8B-B14F-4D97-AF65-F5344CB8AC3E}">
        <p14:creationId xmlns:p14="http://schemas.microsoft.com/office/powerpoint/2010/main" val="148144684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-SLIDE-GRADIENT-2">
    <p:bg>
      <p:bgPr>
        <a:gradFill>
          <a:gsLst>
            <a:gs pos="0">
              <a:schemeClr val="accent6"/>
            </a:gs>
            <a:gs pos="30000">
              <a:schemeClr val="accent6"/>
            </a:gs>
            <a:gs pos="100000">
              <a:schemeClr val="accent4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685622" y="685802"/>
            <a:ext cx="10817582" cy="4800601"/>
          </a:xfrm>
          <a:prstGeom prst="rect">
            <a:avLst/>
          </a:prstGeom>
        </p:spPr>
        <p:txBody>
          <a:bodyPr lIns="0" anchor="t">
            <a:noAutofit/>
          </a:bodyPr>
          <a:lstStyle>
            <a:lvl1pPr>
              <a:lnSpc>
                <a:spcPts val="10997"/>
              </a:lnSpc>
              <a:defRPr sz="12496">
                <a:solidFill>
                  <a:schemeClr val="tx1"/>
                </a:solidFill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4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622" y="5915028"/>
            <a:ext cx="3466197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999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by Speaker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19906801-963A-2748-A48D-2607EEFEA3B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956552" y="5906731"/>
            <a:ext cx="1546652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333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-SLIDE-GRADIENT-2">
    <p:bg>
      <p:bgPr>
        <a:gradFill>
          <a:gsLst>
            <a:gs pos="0">
              <a:srgbClr val="8F2585"/>
            </a:gs>
            <a:gs pos="100000">
              <a:srgbClr val="F26D26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685622" y="685802"/>
            <a:ext cx="10817582" cy="4800601"/>
          </a:xfrm>
          <a:prstGeom prst="rect">
            <a:avLst/>
          </a:prstGeom>
        </p:spPr>
        <p:txBody>
          <a:bodyPr lIns="0" anchor="t">
            <a:noAutofit/>
          </a:bodyPr>
          <a:lstStyle>
            <a:lvl1pPr>
              <a:lnSpc>
                <a:spcPts val="10997"/>
              </a:lnSpc>
              <a:defRPr sz="12496">
                <a:solidFill>
                  <a:schemeClr val="tx1"/>
                </a:solidFill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4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622" y="5915028"/>
            <a:ext cx="3466197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999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by Speaker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19906801-963A-2748-A48D-2607EEFEA3B7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956552" y="5906731"/>
            <a:ext cx="1546652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208537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EXT-ONE-COLUMN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9CC0A6A9-FB31-4A19-A170-D23A18C938E0}"/>
              </a:ext>
            </a:extLst>
          </p:cNvPr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gradFill flip="none" rotWithShape="1">
            <a:gsLst>
              <a:gs pos="0">
                <a:schemeClr val="accent6"/>
              </a:gs>
              <a:gs pos="30000">
                <a:schemeClr val="accent6"/>
              </a:gs>
              <a:gs pos="100000">
                <a:schemeClr val="accent4"/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" name="Rectangle 2"/>
          <p:cNvSpPr/>
          <p:nvPr userDrawn="1"/>
        </p:nvSpPr>
        <p:spPr>
          <a:xfrm>
            <a:off x="0" y="1744980"/>
            <a:ext cx="12188825" cy="51130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622" y="685801"/>
            <a:ext cx="10817582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622" y="2057400"/>
            <a:ext cx="10817582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999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063" indent="0">
              <a:buNone/>
              <a:defRPr sz="1799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126" indent="0">
              <a:buNone/>
              <a:defRPr sz="16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189" indent="0">
              <a:buNone/>
              <a:defRPr sz="1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251" indent="0">
              <a:buNone/>
              <a:defRPr sz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9159" y="5906731"/>
            <a:ext cx="1541442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28526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OR ICONS">
    <p:bg>
      <p:bgPr>
        <a:gradFill>
          <a:gsLst>
            <a:gs pos="0">
              <a:schemeClr val="accent6"/>
            </a:gs>
            <a:gs pos="30000">
              <a:schemeClr val="accent6"/>
            </a:gs>
            <a:gs pos="100000">
              <a:schemeClr val="accent4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622" y="685801"/>
            <a:ext cx="10817582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622" y="2057400"/>
            <a:ext cx="10817582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999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1pPr>
            <a:lvl2pPr marL="457063" indent="0">
              <a:buNone/>
              <a:defRPr sz="1799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2pPr>
            <a:lvl3pPr marL="914126" indent="0">
              <a:buNone/>
              <a:defRPr sz="16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3pPr>
            <a:lvl4pPr marL="1371189" indent="0">
              <a:buNone/>
              <a:defRPr sz="14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4pPr>
            <a:lvl5pPr marL="1828251" indent="0">
              <a:buNone/>
              <a:defRPr sz="12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5537565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622" y="685801"/>
            <a:ext cx="10817582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622" y="2057400"/>
            <a:ext cx="10817582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999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1pPr>
            <a:lvl2pPr marL="457063" indent="0">
              <a:buNone/>
              <a:defRPr sz="1799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2pPr>
            <a:lvl3pPr marL="914126" indent="0">
              <a:buNone/>
              <a:defRPr sz="16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3pPr>
            <a:lvl4pPr marL="1371189" indent="0">
              <a:buNone/>
              <a:defRPr sz="14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4pPr>
            <a:lvl5pPr marL="1828251" indent="0">
              <a:buNone/>
              <a:defRPr sz="12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334035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GROUND_GRADIENT">
    <p:bg>
      <p:bgPr>
        <a:gradFill>
          <a:gsLst>
            <a:gs pos="0">
              <a:schemeClr val="accent6"/>
            </a:gs>
            <a:gs pos="30000">
              <a:schemeClr val="accent6"/>
            </a:gs>
            <a:gs pos="100000">
              <a:schemeClr val="accent4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21C47469-3B03-E44C-89B5-F697BC2200B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956552" y="5906731"/>
            <a:ext cx="1546652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25951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TWO-COLUMNS-GRADIENT">
    <p:bg>
      <p:bgPr>
        <a:gradFill>
          <a:gsLst>
            <a:gs pos="0">
              <a:schemeClr val="accent6"/>
            </a:gs>
            <a:gs pos="30000">
              <a:schemeClr val="accent6"/>
            </a:gs>
            <a:gs pos="100000">
              <a:schemeClr val="accent4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622" y="685801"/>
            <a:ext cx="10817582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623" y="2057400"/>
            <a:ext cx="517365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999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063" indent="0">
              <a:buNone/>
              <a:defRPr sz="1799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126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189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251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329047" y="2057400"/>
            <a:ext cx="5174156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999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063" indent="0">
              <a:buNone/>
              <a:defRPr sz="1799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126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189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251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2470373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THREE-COLUMNS-GRADIENT">
    <p:bg>
      <p:bgPr>
        <a:gradFill>
          <a:gsLst>
            <a:gs pos="0">
              <a:schemeClr val="accent6"/>
            </a:gs>
            <a:gs pos="30000">
              <a:schemeClr val="accent6"/>
            </a:gs>
            <a:gs pos="100000">
              <a:schemeClr val="accent4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622" y="685801"/>
            <a:ext cx="10817582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622" y="2057400"/>
            <a:ext cx="3466197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999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063" indent="0">
              <a:buNone/>
              <a:defRPr sz="1799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126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189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251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362076" y="2057400"/>
            <a:ext cx="3464674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999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063" indent="0">
              <a:buNone/>
              <a:defRPr sz="1799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126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189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251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8037009" y="2057400"/>
            <a:ext cx="3466197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999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063" indent="0">
              <a:buNone/>
              <a:defRPr sz="1799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126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189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251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1846929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DESCRIPTION-SIDETEXT-GRADIENT">
    <p:bg>
      <p:bgPr>
        <a:gradFill>
          <a:gsLst>
            <a:gs pos="0">
              <a:schemeClr val="accent6"/>
            </a:gs>
            <a:gs pos="30000">
              <a:schemeClr val="accent6"/>
            </a:gs>
            <a:gs pos="100000">
              <a:schemeClr val="accent4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380361" y="1382486"/>
            <a:ext cx="7122845" cy="410391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999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063" indent="0">
              <a:buNone/>
              <a:defRPr sz="1799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126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189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251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622" y="1382489"/>
            <a:ext cx="3466197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</a:t>
            </a:r>
            <a:r>
              <a:rPr lang="uk-UA"/>
              <a:t/>
            </a:r>
            <a:br>
              <a:rPr lang="uk-UA"/>
            </a:br>
            <a:r>
              <a:rPr lang="en-US"/>
              <a:t>BE CAPITA</a:t>
            </a:r>
            <a:r>
              <a:rPr lang="uk-UA"/>
              <a:t/>
            </a:r>
            <a:br>
              <a:rPr lang="uk-UA"/>
            </a:br>
            <a:r>
              <a:rPr lang="en-US"/>
              <a:t>LIZED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622" y="3429001"/>
            <a:ext cx="3466197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063" indent="0">
              <a:buNone/>
              <a:defRPr sz="1799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126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189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251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</p:spTree>
    <p:extLst>
      <p:ext uri="{BB962C8B-B14F-4D97-AF65-F5344CB8AC3E}">
        <p14:creationId xmlns:p14="http://schemas.microsoft.com/office/powerpoint/2010/main" val="354119181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-LEFT-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208685" y="2743200"/>
            <a:ext cx="5294521" cy="27432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999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063" indent="0">
              <a:buNone/>
              <a:defRPr sz="1799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126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189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251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208685" y="1371601"/>
            <a:ext cx="5294521" cy="1371600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1" y="0"/>
            <a:ext cx="5294521" cy="68580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5937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-SIDETEXT-PROCESS-GRADIENT">
    <p:bg>
      <p:bgPr>
        <a:gradFill>
          <a:gsLst>
            <a:gs pos="0">
              <a:schemeClr val="accent6"/>
            </a:gs>
            <a:gs pos="30000">
              <a:schemeClr val="accent6"/>
            </a:gs>
            <a:gs pos="100000">
              <a:schemeClr val="accent4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621" y="2057403"/>
            <a:ext cx="1980684" cy="685801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063" indent="0">
              <a:buNone/>
              <a:defRPr sz="1799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126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189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251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2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2894846" y="2057403"/>
            <a:ext cx="1980684" cy="685801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063" indent="0">
              <a:buNone/>
              <a:defRPr sz="1799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126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189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251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5104071" y="2057401"/>
            <a:ext cx="1980684" cy="685800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063" indent="0">
              <a:buNone/>
              <a:defRPr sz="1799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126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189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251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7313295" y="2057403"/>
            <a:ext cx="1980684" cy="685801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063" indent="0">
              <a:buNone/>
              <a:defRPr sz="1799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126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189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251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5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9522520" y="2057401"/>
            <a:ext cx="1980684" cy="685800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063" indent="0">
              <a:buNone/>
              <a:defRPr sz="1799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126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189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251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10" name="Title 1">
            <a:extLst>
              <a:ext uri="{FF2B5EF4-FFF2-40B4-BE49-F238E27FC236}">
                <a16:creationId xmlns="" xmlns:a16="http://schemas.microsoft.com/office/drawing/2014/main" id="{B4B68A2E-49F8-4BDA-BD1A-48816933655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622" y="685801"/>
            <a:ext cx="10817582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</p:spTree>
    <p:extLst>
      <p:ext uri="{BB962C8B-B14F-4D97-AF65-F5344CB8AC3E}">
        <p14:creationId xmlns:p14="http://schemas.microsoft.com/office/powerpoint/2010/main" val="149271529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ONE-COLUMN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622" y="685801"/>
            <a:ext cx="10817582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622" y="2057400"/>
            <a:ext cx="10817582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999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1pPr>
            <a:lvl2pPr marL="457063" indent="0">
              <a:buNone/>
              <a:defRPr sz="1799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2pPr>
            <a:lvl3pPr marL="914126" indent="0">
              <a:buNone/>
              <a:defRPr sz="16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3pPr>
            <a:lvl4pPr marL="1371189" indent="0">
              <a:buNone/>
              <a:defRPr sz="14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4pPr>
            <a:lvl5pPr marL="1828251" indent="0">
              <a:buNone/>
              <a:defRPr sz="12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9484431" y="236808"/>
            <a:ext cx="21210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0" i="0">
                <a:solidFill>
                  <a:prstClr val="black"/>
                </a:solidFill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2995819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EXT-ONE-COLUMN-DARK">
    <p:bg>
      <p:bgPr>
        <a:gradFill>
          <a:gsLst>
            <a:gs pos="0">
              <a:srgbClr val="8F2585"/>
            </a:gs>
            <a:gs pos="100000">
              <a:srgbClr val="F26D26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1744980"/>
            <a:ext cx="12188825" cy="51130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2399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622" y="685801"/>
            <a:ext cx="10817582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622" y="2057400"/>
            <a:ext cx="10817582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999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063" indent="0">
              <a:buNone/>
              <a:defRPr sz="1799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126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189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251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9159" y="5906731"/>
            <a:ext cx="1541442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868959"/>
      </p:ext>
    </p:extLst>
  </p:cSld>
  <p:clrMapOvr>
    <a:masterClrMapping/>
  </p:clrMapOvr>
  <p:hf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-SLIDE-DARK-1">
    <p:bg>
      <p:bgPr>
        <a:gradFill flip="none" rotWithShape="1">
          <a:gsLst>
            <a:gs pos="98000">
              <a:srgbClr val="00BCDE"/>
            </a:gs>
            <a:gs pos="1000">
              <a:srgbClr val="562D7F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-208252" y="174931"/>
            <a:ext cx="12387556" cy="5459753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lnSpc>
                <a:spcPts val="10497"/>
              </a:lnSpc>
              <a:defRPr sz="14996">
                <a:solidFill>
                  <a:schemeClr val="tx1"/>
                </a:solidFill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</a:t>
            </a:r>
            <a:r>
              <a:rPr lang="uk-UA"/>
              <a:t/>
            </a:r>
            <a:br>
              <a:rPr lang="uk-UA"/>
            </a:br>
            <a:r>
              <a:rPr lang="en-US"/>
              <a:t>TO</a:t>
            </a:r>
            <a:r>
              <a:rPr lang="uk-UA"/>
              <a:t> </a:t>
            </a:r>
            <a:r>
              <a:rPr lang="en-US"/>
              <a:t>BE</a:t>
            </a:r>
            <a:r>
              <a:rPr lang="uk-UA"/>
              <a:t> </a:t>
            </a:r>
            <a:r>
              <a:rPr lang="en-US"/>
              <a:t>CAPI</a:t>
            </a:r>
            <a:r>
              <a:rPr lang="uk-UA"/>
              <a:t/>
            </a:r>
            <a:br>
              <a:rPr lang="uk-UA"/>
            </a:br>
            <a:r>
              <a:rPr lang="en-US"/>
              <a:t>TALIZED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622" y="5915028"/>
            <a:ext cx="3466197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999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by Speaker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1CF45043-0DF6-7844-A454-194D648F98F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956552" y="5906731"/>
            <a:ext cx="1546652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99883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LIDE-DARK-2">
    <p:bg>
      <p:bgPr>
        <a:gradFill flip="none" rotWithShape="1">
          <a:gsLst>
            <a:gs pos="98000">
              <a:srgbClr val="00BCDE"/>
            </a:gs>
            <a:gs pos="1000">
              <a:srgbClr val="562D7F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685622" y="685802"/>
            <a:ext cx="10817582" cy="4800601"/>
          </a:xfrm>
          <a:prstGeom prst="rect">
            <a:avLst/>
          </a:prstGeom>
        </p:spPr>
        <p:txBody>
          <a:bodyPr lIns="0" anchor="t">
            <a:noAutofit/>
          </a:bodyPr>
          <a:lstStyle>
            <a:lvl1pPr>
              <a:lnSpc>
                <a:spcPts val="10997"/>
              </a:lnSpc>
              <a:defRPr sz="12496">
                <a:solidFill>
                  <a:schemeClr val="tx1"/>
                </a:solidFill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4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622" y="5915028"/>
            <a:ext cx="3466197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999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by Speaker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19906801-963A-2748-A48D-2607EEFEA3B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956552" y="5906731"/>
            <a:ext cx="1546652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58198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EXT-ONE-COLUMN-DARK">
    <p:bg>
      <p:bgPr>
        <a:gradFill flip="none" rotWithShape="1">
          <a:gsLst>
            <a:gs pos="0">
              <a:schemeClr val="accent6"/>
            </a:gs>
            <a:gs pos="30000">
              <a:schemeClr val="accent6"/>
            </a:gs>
            <a:gs pos="100000">
              <a:srgbClr val="7030A0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1744980"/>
            <a:ext cx="12188825" cy="51130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622" y="685801"/>
            <a:ext cx="10817582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9159" y="5906731"/>
            <a:ext cx="1541442" cy="265471"/>
          </a:xfrm>
          <a:prstGeom prst="rect">
            <a:avLst/>
          </a:prstGeom>
        </p:spPr>
      </p:pic>
      <p:sp>
        <p:nvSpPr>
          <p:cNvPr id="6" name="Text Placeholder 6">
            <a:extLst>
              <a:ext uri="{FF2B5EF4-FFF2-40B4-BE49-F238E27FC236}">
                <a16:creationId xmlns="" xmlns:a16="http://schemas.microsoft.com/office/drawing/2014/main" id="{6DDF5AB6-195E-47F9-91E3-98E599C01EF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5622" y="2057400"/>
            <a:ext cx="10817582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999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063" indent="0">
              <a:buNone/>
              <a:defRPr sz="1799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126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189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251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2272833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EXT-ONE-COLUMN-DARK">
    <p:bg>
      <p:bgPr>
        <a:gradFill flip="none" rotWithShape="1">
          <a:gsLst>
            <a:gs pos="98000">
              <a:srgbClr val="00BCDE"/>
            </a:gs>
            <a:gs pos="1000">
              <a:srgbClr val="562D7F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622" y="685801"/>
            <a:ext cx="10817582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622" y="2057400"/>
            <a:ext cx="10817582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999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063" indent="0">
              <a:buNone/>
              <a:defRPr sz="1799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126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189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251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320D1B1E-8401-8049-8729-0C74A6C1928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956552" y="5906731"/>
            <a:ext cx="1546652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6325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FOR ICON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622" y="685801"/>
            <a:ext cx="10817582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622" y="2057400"/>
            <a:ext cx="10817582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999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1pPr>
            <a:lvl2pPr marL="457063" indent="0">
              <a:buNone/>
              <a:defRPr sz="1799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2pPr>
            <a:lvl3pPr marL="914126" indent="0">
              <a:buNone/>
              <a:defRPr sz="16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3pPr>
            <a:lvl4pPr marL="1371189" indent="0">
              <a:buNone/>
              <a:defRPr sz="14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4pPr>
            <a:lvl5pPr marL="1828251" indent="0">
              <a:buNone/>
              <a:defRPr sz="12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7459342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льзовательский макет">
    <p:bg>
      <p:bgPr>
        <a:gradFill flip="none" rotWithShape="1">
          <a:gsLst>
            <a:gs pos="98000">
              <a:srgbClr val="00BCDE"/>
            </a:gs>
            <a:gs pos="1000">
              <a:srgbClr val="562D7F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0412621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-TWO-COLUMNS-GRADIENT">
    <p:bg>
      <p:bgPr>
        <a:gradFill flip="none" rotWithShape="1">
          <a:gsLst>
            <a:gs pos="98000">
              <a:srgbClr val="00BCDE"/>
            </a:gs>
            <a:gs pos="1000">
              <a:srgbClr val="562D7F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622" y="685801"/>
            <a:ext cx="10817582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623" y="2057400"/>
            <a:ext cx="517365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999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063" indent="0">
              <a:buNone/>
              <a:defRPr sz="1799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126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189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251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329047" y="2057400"/>
            <a:ext cx="5174156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999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063" indent="0">
              <a:buNone/>
              <a:defRPr sz="1799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126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189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251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5907577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-THREE-COLUMNS-GRADIENT">
    <p:bg>
      <p:bgPr>
        <a:gradFill flip="none" rotWithShape="1">
          <a:gsLst>
            <a:gs pos="98000">
              <a:srgbClr val="00BCDE"/>
            </a:gs>
            <a:gs pos="1000">
              <a:srgbClr val="562D7F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622" y="685801"/>
            <a:ext cx="10817582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622" y="2057400"/>
            <a:ext cx="3466197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999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063" indent="0">
              <a:buNone/>
              <a:defRPr sz="1799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126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189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251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362076" y="2057400"/>
            <a:ext cx="3464674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999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063" indent="0">
              <a:buNone/>
              <a:defRPr sz="1799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126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189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251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8037009" y="2057400"/>
            <a:ext cx="3466197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999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063" indent="0">
              <a:buNone/>
              <a:defRPr sz="1799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126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189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251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1304031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-DESCRIPTION-SIDETEXT-GRADIENT">
    <p:bg>
      <p:bgPr>
        <a:gradFill flip="none" rotWithShape="1">
          <a:gsLst>
            <a:gs pos="98000">
              <a:srgbClr val="00BCDE"/>
            </a:gs>
            <a:gs pos="1000">
              <a:srgbClr val="562D7F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380361" y="1382486"/>
            <a:ext cx="7122845" cy="410391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999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063" indent="0">
              <a:buNone/>
              <a:defRPr sz="1799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126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189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251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622" y="1382489"/>
            <a:ext cx="3466197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</a:t>
            </a:r>
            <a:r>
              <a:rPr lang="uk-UA"/>
              <a:t/>
            </a:r>
            <a:br>
              <a:rPr lang="uk-UA"/>
            </a:br>
            <a:r>
              <a:rPr lang="en-US"/>
              <a:t>BE CAPITA</a:t>
            </a:r>
            <a:r>
              <a:rPr lang="uk-UA"/>
              <a:t/>
            </a:r>
            <a:br>
              <a:rPr lang="uk-UA"/>
            </a:br>
            <a:r>
              <a:rPr lang="en-US"/>
              <a:t>LIZED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622" y="3429001"/>
            <a:ext cx="3466197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063" indent="0">
              <a:buNone/>
              <a:defRPr sz="1799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126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189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251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</p:spTree>
    <p:extLst>
      <p:ext uri="{BB962C8B-B14F-4D97-AF65-F5344CB8AC3E}">
        <p14:creationId xmlns:p14="http://schemas.microsoft.com/office/powerpoint/2010/main" val="66808819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HOTO-LEFT-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208685" y="2743200"/>
            <a:ext cx="5294521" cy="27432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999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063" indent="0">
              <a:buNone/>
              <a:defRPr sz="1799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126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189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251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208685" y="1371601"/>
            <a:ext cx="5294521" cy="1371600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1" y="0"/>
            <a:ext cx="5294521" cy="68580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707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R ICONS">
    <p:bg>
      <p:bgPr>
        <a:gradFill>
          <a:gsLst>
            <a:gs pos="0">
              <a:srgbClr val="8F2585"/>
            </a:gs>
            <a:gs pos="100000">
              <a:srgbClr val="F26D26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622" y="685801"/>
            <a:ext cx="10817582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622" y="2057400"/>
            <a:ext cx="10817582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999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1pPr>
            <a:lvl2pPr marL="457063" indent="0">
              <a:buNone/>
              <a:defRPr sz="1799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2pPr>
            <a:lvl3pPr marL="914126" indent="0">
              <a:buNone/>
              <a:defRPr sz="16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3pPr>
            <a:lvl4pPr marL="1371189" indent="0">
              <a:buNone/>
              <a:defRPr sz="14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4pPr>
            <a:lvl5pPr marL="1828251" indent="0">
              <a:buNone/>
              <a:defRPr sz="12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38294787"/>
      </p:ext>
    </p:extLst>
  </p:cSld>
  <p:clrMapOvr>
    <a:masterClrMapping/>
  </p:clrMapOvr>
  <p:hf hdr="0" ftr="0" dt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TIMELINE-DARK">
    <p:bg>
      <p:bgPr>
        <a:gradFill flip="none" rotWithShape="1">
          <a:gsLst>
            <a:gs pos="98000">
              <a:srgbClr val="00BCDE"/>
            </a:gs>
            <a:gs pos="1000">
              <a:srgbClr val="562D7F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622" y="2057403"/>
            <a:ext cx="1466467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063" indent="0">
              <a:buNone/>
              <a:defRPr sz="1799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126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189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251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685622" y="685801"/>
            <a:ext cx="10817582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-28567" y="2743200"/>
            <a:ext cx="1224976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 userDrawn="1"/>
        </p:nvSpPr>
        <p:spPr>
          <a:xfrm>
            <a:off x="617059" y="2674620"/>
            <a:ext cx="137124" cy="1371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" name="Oval 25"/>
          <p:cNvSpPr/>
          <p:nvPr userDrawn="1"/>
        </p:nvSpPr>
        <p:spPr>
          <a:xfrm>
            <a:off x="2826284" y="2674620"/>
            <a:ext cx="137124" cy="1371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7" name="Oval 26"/>
          <p:cNvSpPr/>
          <p:nvPr userDrawn="1"/>
        </p:nvSpPr>
        <p:spPr>
          <a:xfrm>
            <a:off x="5035508" y="2674620"/>
            <a:ext cx="137124" cy="1371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8" name="Oval 27"/>
          <p:cNvSpPr/>
          <p:nvPr userDrawn="1"/>
        </p:nvSpPr>
        <p:spPr>
          <a:xfrm>
            <a:off x="7244733" y="2674620"/>
            <a:ext cx="137124" cy="1371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9" name="Oval 28"/>
          <p:cNvSpPr/>
          <p:nvPr userDrawn="1"/>
        </p:nvSpPr>
        <p:spPr>
          <a:xfrm>
            <a:off x="9453958" y="2674620"/>
            <a:ext cx="137124" cy="1371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0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2894847" y="2057403"/>
            <a:ext cx="1466467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063" indent="0">
              <a:buNone/>
              <a:defRPr sz="1799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126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189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251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1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5113594" y="2057403"/>
            <a:ext cx="1466467" cy="809897"/>
          </a:xfrm>
          <a:prstGeom prst="rect">
            <a:avLst/>
          </a:prstGeom>
          <a:noFill/>
          <a:ln>
            <a:noFill/>
          </a:ln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063" indent="0">
              <a:buNone/>
              <a:defRPr sz="1799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126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189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251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2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7313296" y="2057403"/>
            <a:ext cx="1466467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063" indent="0">
              <a:buNone/>
              <a:defRPr sz="1799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126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189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251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3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9532043" y="2076453"/>
            <a:ext cx="1466467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063" indent="0">
              <a:buNone/>
              <a:defRPr sz="1799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126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189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251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4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85621" y="3076578"/>
            <a:ext cx="1980684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063" indent="0">
              <a:buNone/>
              <a:defRPr sz="1799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126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189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251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5" name="Text Placeholder 6"/>
          <p:cNvSpPr>
            <a:spLocks noGrp="1"/>
          </p:cNvSpPr>
          <p:nvPr>
            <p:ph type="body" sz="quarter" idx="22" hasCustomPrompt="1"/>
          </p:nvPr>
        </p:nvSpPr>
        <p:spPr>
          <a:xfrm>
            <a:off x="2894846" y="3076578"/>
            <a:ext cx="1980684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063" indent="0">
              <a:buNone/>
              <a:defRPr sz="1799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126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189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251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6" name="Text Placeholder 6"/>
          <p:cNvSpPr>
            <a:spLocks noGrp="1"/>
          </p:cNvSpPr>
          <p:nvPr>
            <p:ph type="body" sz="quarter" idx="23" hasCustomPrompt="1"/>
          </p:nvPr>
        </p:nvSpPr>
        <p:spPr>
          <a:xfrm>
            <a:off x="5113593" y="3076577"/>
            <a:ext cx="1980684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063" indent="0">
              <a:buNone/>
              <a:defRPr sz="1799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126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189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251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7" name="Text Placeholder 6"/>
          <p:cNvSpPr>
            <a:spLocks noGrp="1"/>
          </p:cNvSpPr>
          <p:nvPr>
            <p:ph type="body" sz="quarter" idx="24" hasCustomPrompt="1"/>
          </p:nvPr>
        </p:nvSpPr>
        <p:spPr>
          <a:xfrm>
            <a:off x="7313295" y="3076578"/>
            <a:ext cx="1980684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063" indent="0">
              <a:buNone/>
              <a:defRPr sz="1799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126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189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251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8" name="Text Placeholder 6"/>
          <p:cNvSpPr>
            <a:spLocks noGrp="1"/>
          </p:cNvSpPr>
          <p:nvPr>
            <p:ph type="body" sz="quarter" idx="25" hasCustomPrompt="1"/>
          </p:nvPr>
        </p:nvSpPr>
        <p:spPr>
          <a:xfrm>
            <a:off x="9512997" y="3076577"/>
            <a:ext cx="1980684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063" indent="0">
              <a:buNone/>
              <a:defRPr sz="1799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126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189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251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="" xmlns:a16="http://schemas.microsoft.com/office/drawing/2014/main" id="{D2C70A87-6824-3248-B448-307E7C5BC0C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956552" y="5906731"/>
            <a:ext cx="1546652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46261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с двумя скругленными противолежащими углами 6"/>
          <p:cNvSpPr/>
          <p:nvPr/>
        </p:nvSpPr>
        <p:spPr>
          <a:xfrm>
            <a:off x="219399" y="146304"/>
            <a:ext cx="11750027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618817" y="381001"/>
            <a:ext cx="10969943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2844059" y="2819400"/>
            <a:ext cx="8744701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10"/>
          </p:nvPr>
        </p:nvSpPr>
        <p:spPr>
          <a:xfrm>
            <a:off x="7414868" y="6509004"/>
            <a:ext cx="4001998" cy="274320"/>
          </a:xfrm>
        </p:spPr>
        <p:txBody>
          <a:bodyPr vert="horz" rtlCol="0"/>
          <a:lstStyle>
            <a:extLst/>
          </a:lstStyle>
          <a:p>
            <a:fld id="{7CB97365-EBCA-4027-87D5-99FC1D4DF0BB}" type="datetimeFigureOut">
              <a:rPr lang="en-US" smtClean="0"/>
              <a:pPr/>
              <a:t>9/16/2024</a:t>
            </a:fld>
            <a:endParaRPr lang="en-US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1"/>
          </p:nvPr>
        </p:nvSpPr>
        <p:spPr>
          <a:xfrm>
            <a:off x="11515603" y="6509004"/>
            <a:ext cx="618889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2"/>
          </p:nvPr>
        </p:nvSpPr>
        <p:spPr>
          <a:xfrm>
            <a:off x="2133044" y="6509004"/>
            <a:ext cx="5208595" cy="274320"/>
          </a:xfrm>
        </p:spPr>
        <p:txBody>
          <a:bodyPr vert="horz" rtlCol="0"/>
          <a:lstStyle>
            <a:extLst/>
          </a:lstStyle>
          <a:p>
            <a:endParaRPr kumimoji="0" lang="en-US"/>
          </a:p>
        </p:txBody>
      </p:sp>
    </p:spTree>
  </p:cSld>
  <p:clrMapOvr>
    <a:masterClrMapping/>
  </p:clrMapOvr>
  <p:hf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784318" y="1424588"/>
            <a:ext cx="10665222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CB97365-EBCA-4027-87D5-99FC1D4DF0BB}" type="datetimeFigureOut">
              <a:rPr lang="en-US" smtClean="0"/>
              <a:pPr/>
              <a:t>9/16/2024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  <p:hf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1333157" y="3267456"/>
            <a:ext cx="9872948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2917" y="498230"/>
            <a:ext cx="10360501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2833" y="3287713"/>
            <a:ext cx="10360501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8" name="Дата 7"/>
          <p:cNvSpPr>
            <a:spLocks noGrp="1"/>
          </p:cNvSpPr>
          <p:nvPr>
            <p:ph type="dt" sz="half" idx="10"/>
          </p:nvPr>
        </p:nvSpPr>
        <p:spPr>
          <a:xfrm>
            <a:off x="7414868" y="6513670"/>
            <a:ext cx="4001998" cy="274320"/>
          </a:xfrm>
        </p:spPr>
        <p:txBody>
          <a:bodyPr vert="horz" rtlCol="0"/>
          <a:lstStyle>
            <a:extLst/>
          </a:lstStyle>
          <a:p>
            <a:fld id="{7CB97365-EBCA-4027-87D5-99FC1D4DF0BB}" type="datetimeFigureOut">
              <a:rPr lang="en-US" smtClean="0"/>
              <a:pPr/>
              <a:t>9/16/2024</a:t>
            </a:fld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1"/>
          </p:nvPr>
        </p:nvSpPr>
        <p:spPr>
          <a:xfrm>
            <a:off x="11515603" y="6513670"/>
            <a:ext cx="618889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2"/>
          </p:nvPr>
        </p:nvSpPr>
        <p:spPr>
          <a:xfrm>
            <a:off x="2133044" y="6513670"/>
            <a:ext cx="5208595" cy="274320"/>
          </a:xfrm>
        </p:spPr>
        <p:txBody>
          <a:bodyPr vert="horz" rtlCol="0"/>
          <a:lstStyle>
            <a:extLst/>
          </a:lstStyle>
          <a:p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hdr="0" ftr="0" dt="0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441" y="1645920"/>
            <a:ext cx="5383398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5986" y="1645920"/>
            <a:ext cx="5383398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CB97365-EBCA-4027-87D5-99FC1D4DF0BB}" type="datetimeFigureOut">
              <a:rPr lang="en-US" smtClean="0"/>
              <a:pPr/>
              <a:t>9/16/2024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1518440" y="6514568"/>
            <a:ext cx="618889" cy="274320"/>
          </a:xfrm>
        </p:spPr>
        <p:txBody>
          <a:bodyPr/>
          <a:lstStyle>
            <a:extLst/>
          </a:lstStyle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784318" y="1424588"/>
            <a:ext cx="10665222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hf hdr="0" ft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822111" y="2165216"/>
            <a:ext cx="4997418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6399133" y="2165216"/>
            <a:ext cx="4997418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441" y="251948"/>
            <a:ext cx="10969943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441" y="1535113"/>
            <a:ext cx="5385514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6191754" y="1535113"/>
            <a:ext cx="5387630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609441" y="2362201"/>
            <a:ext cx="5385514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1754" y="2362201"/>
            <a:ext cx="5387630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CB97365-EBCA-4027-87D5-99FC1D4DF0BB}" type="datetimeFigureOut">
              <a:rPr lang="en-US" smtClean="0"/>
              <a:pPr/>
              <a:t>9/16/2024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11518440" y="6514568"/>
            <a:ext cx="618889" cy="274320"/>
          </a:xfrm>
        </p:spPr>
        <p:txBody>
          <a:bodyPr/>
          <a:lstStyle>
            <a:extLst/>
          </a:lstStyle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  <p:hf hdr="0" ft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441" y="253218"/>
            <a:ext cx="10969943" cy="1143000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CB97365-EBCA-4027-87D5-99FC1D4DF0BB}" type="datetimeFigureOut">
              <a:rPr lang="en-US" smtClean="0"/>
              <a:pPr/>
              <a:t>9/16/2024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7" name="Прямоугольник 6"/>
          <p:cNvSpPr/>
          <p:nvPr/>
        </p:nvSpPr>
        <p:spPr>
          <a:xfrm>
            <a:off x="784318" y="1424588"/>
            <a:ext cx="10665222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hf hdr="0" ft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CB97365-EBCA-4027-87D5-99FC1D4DF0BB}" type="datetimeFigureOut">
              <a:rPr lang="en-US" smtClean="0"/>
              <a:pPr/>
              <a:t>9/16/2024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  <p:hf hdr="0" ft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6741647" y="1057656"/>
            <a:ext cx="4997418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615791" y="304800"/>
            <a:ext cx="5241195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615791" y="1107560"/>
            <a:ext cx="5241195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304721" y="2209800"/>
            <a:ext cx="11552265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9" name="Дата 8"/>
          <p:cNvSpPr>
            <a:spLocks noGrp="1"/>
          </p:cNvSpPr>
          <p:nvPr>
            <p:ph type="dt" sz="half" idx="10"/>
          </p:nvPr>
        </p:nvSpPr>
        <p:spPr>
          <a:xfrm>
            <a:off x="7414868" y="6513670"/>
            <a:ext cx="4001998" cy="274320"/>
          </a:xfrm>
        </p:spPr>
        <p:txBody>
          <a:bodyPr vert="horz" rtlCol="0"/>
          <a:lstStyle>
            <a:extLst/>
          </a:lstStyle>
          <a:p>
            <a:fld id="{7CB97365-EBCA-4027-87D5-99FC1D4DF0BB}" type="datetimeFigureOut">
              <a:rPr lang="en-US" smtClean="0"/>
              <a:pPr/>
              <a:t>9/16/2024</a:t>
            </a:fld>
            <a:endParaRPr lang="en-US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1"/>
          </p:nvPr>
        </p:nvSpPr>
        <p:spPr>
          <a:xfrm>
            <a:off x="11515603" y="6513670"/>
            <a:ext cx="618889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2"/>
          </p:nvPr>
        </p:nvSpPr>
        <p:spPr>
          <a:xfrm>
            <a:off x="2133044" y="6513670"/>
            <a:ext cx="5208595" cy="274320"/>
          </a:xfrm>
        </p:spPr>
        <p:txBody>
          <a:bodyPr vert="horz" rtlCol="0"/>
          <a:lstStyle>
            <a:extLst/>
          </a:lstStyle>
          <a:p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hdr="0" ft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052868" y="4724400"/>
            <a:ext cx="7313295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052868" y="5388937"/>
            <a:ext cx="7313295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3" name="Рисунок 12"/>
          <p:cNvSpPr>
            <a:spLocks noGrp="1"/>
          </p:cNvSpPr>
          <p:nvPr>
            <p:ph type="pic" idx="1"/>
          </p:nvPr>
        </p:nvSpPr>
        <p:spPr>
          <a:xfrm>
            <a:off x="406294" y="249864"/>
            <a:ext cx="11376237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ru-RU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Вставка рисунка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Дата 7"/>
          <p:cNvSpPr>
            <a:spLocks noGrp="1"/>
          </p:cNvSpPr>
          <p:nvPr>
            <p:ph type="dt" sz="half" idx="10"/>
          </p:nvPr>
        </p:nvSpPr>
        <p:spPr>
          <a:xfrm>
            <a:off x="7414868" y="6509004"/>
            <a:ext cx="4001998" cy="274320"/>
          </a:xfrm>
        </p:spPr>
        <p:txBody>
          <a:bodyPr vert="horz" rtlCol="0"/>
          <a:lstStyle>
            <a:extLst/>
          </a:lstStyle>
          <a:p>
            <a:fld id="{7CB97365-EBCA-4027-87D5-99FC1D4DF0BB}" type="datetimeFigureOut">
              <a:rPr lang="en-US" smtClean="0"/>
              <a:pPr/>
              <a:t>9/16/2024</a:t>
            </a:fld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1"/>
          </p:nvPr>
        </p:nvSpPr>
        <p:spPr>
          <a:xfrm>
            <a:off x="11515603" y="6509004"/>
            <a:ext cx="618889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2"/>
          </p:nvPr>
        </p:nvSpPr>
        <p:spPr>
          <a:xfrm>
            <a:off x="2133044" y="6509004"/>
            <a:ext cx="5208595" cy="274320"/>
          </a:xfrm>
        </p:spPr>
        <p:txBody>
          <a:bodyPr vert="horz" rtlCol="0"/>
          <a:lstStyle>
            <a:extLst/>
          </a:lstStyle>
          <a:p>
            <a:endParaRPr kumimoji="0" 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FOR ICON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622" y="685801"/>
            <a:ext cx="10817582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622" y="2057400"/>
            <a:ext cx="10817582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999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1pPr>
            <a:lvl2pPr marL="457063" indent="0">
              <a:buNone/>
              <a:defRPr sz="1799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2pPr>
            <a:lvl3pPr marL="914126" indent="0">
              <a:buNone/>
              <a:defRPr sz="16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3pPr>
            <a:lvl4pPr marL="1371189" indent="0">
              <a:buNone/>
              <a:defRPr sz="14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4pPr>
            <a:lvl5pPr marL="1828251" indent="0">
              <a:buNone/>
              <a:defRPr sz="12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1824629"/>
      </p:ext>
    </p:extLst>
  </p:cSld>
  <p:clrMapOvr>
    <a:masterClrMapping/>
  </p:clrMapOvr>
  <p:hf hdr="0" ftr="0" dt="0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CB97365-EBCA-4027-87D5-99FC1D4DF0BB}" type="datetimeFigureOut">
              <a:rPr lang="en-US" smtClean="0"/>
              <a:pPr/>
              <a:t>9/16/2024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  <p:hf hdr="0" ftr="0" dt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6898" y="274639"/>
            <a:ext cx="2742486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441" y="274639"/>
            <a:ext cx="802431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CB97365-EBCA-4027-87D5-99FC1D4DF0BB}" type="datetimeFigureOut">
              <a:rPr lang="en-US" smtClean="0"/>
              <a:pPr/>
              <a:t>9/16/2024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  <p:hf hdr="0" ftr="0" dt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-SLIDE-GRADIENT-2">
    <p:bg>
      <p:bgPr>
        <a:gradFill>
          <a:gsLst>
            <a:gs pos="0">
              <a:srgbClr val="8F2585"/>
            </a:gs>
            <a:gs pos="100000">
              <a:srgbClr val="F26D26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685622" y="685802"/>
            <a:ext cx="10817582" cy="4800601"/>
          </a:xfrm>
          <a:prstGeom prst="rect">
            <a:avLst/>
          </a:prstGeom>
        </p:spPr>
        <p:txBody>
          <a:bodyPr lIns="0" anchor="t">
            <a:noAutofit/>
          </a:bodyPr>
          <a:lstStyle>
            <a:lvl1pPr>
              <a:lnSpc>
                <a:spcPts val="10997"/>
              </a:lnSpc>
              <a:defRPr sz="12496">
                <a:solidFill>
                  <a:schemeClr val="tx1"/>
                </a:solidFill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4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622" y="5915028"/>
            <a:ext cx="3466197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999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by Speaker</a:t>
            </a:r>
          </a:p>
        </p:txBody>
      </p:sp>
    </p:spTree>
    <p:extLst>
      <p:ext uri="{BB962C8B-B14F-4D97-AF65-F5344CB8AC3E}">
        <p14:creationId xmlns:p14="http://schemas.microsoft.com/office/powerpoint/2010/main" val="3866208537"/>
      </p:ext>
    </p:extLst>
  </p:cSld>
  <p:clrMapOvr>
    <a:masterClrMapping/>
  </p:clrMapOvr>
  <p:hf hdr="0" ftr="0" dt="0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FOR ICONS">
    <p:bg>
      <p:bgPr>
        <a:gradFill>
          <a:gsLst>
            <a:gs pos="0">
              <a:srgbClr val="8F2585"/>
            </a:gs>
            <a:gs pos="100000">
              <a:srgbClr val="F26D26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622" y="685801"/>
            <a:ext cx="10817582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622" y="2057400"/>
            <a:ext cx="10817582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999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1pPr>
            <a:lvl2pPr marL="457063" indent="0">
              <a:buNone/>
              <a:defRPr sz="1799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2pPr>
            <a:lvl3pPr marL="914126" indent="0">
              <a:buNone/>
              <a:defRPr sz="16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3pPr>
            <a:lvl4pPr marL="1371189" indent="0">
              <a:buNone/>
              <a:defRPr sz="14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4pPr>
            <a:lvl5pPr marL="1828251" indent="0">
              <a:buNone/>
              <a:defRPr sz="12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38294787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CKGROUND_GRADIENT">
    <p:bg>
      <p:bgPr>
        <a:gradFill>
          <a:gsLst>
            <a:gs pos="0">
              <a:srgbClr val="8F2585"/>
            </a:gs>
            <a:gs pos="100000">
              <a:srgbClr val="F26D26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21C47469-3B03-E44C-89B5-F697BC2200BB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956552" y="5906731"/>
            <a:ext cx="1546652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202833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-TWO-COLUMNS-GRADIENT">
    <p:bg>
      <p:bgPr>
        <a:gradFill>
          <a:gsLst>
            <a:gs pos="0">
              <a:srgbClr val="8F2585"/>
            </a:gs>
            <a:gs pos="100000">
              <a:srgbClr val="F26D26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622" y="685801"/>
            <a:ext cx="10817582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623" y="2057400"/>
            <a:ext cx="517365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999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063" indent="0">
              <a:buNone/>
              <a:defRPr sz="1799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126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189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251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329047" y="2057400"/>
            <a:ext cx="5174156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999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063" indent="0">
              <a:buNone/>
              <a:defRPr sz="1799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126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189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251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43255816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-THREE-COLUMNS-GRADIENT">
    <p:bg>
      <p:bgPr>
        <a:gradFill>
          <a:gsLst>
            <a:gs pos="0">
              <a:srgbClr val="8F2585"/>
            </a:gs>
            <a:gs pos="100000">
              <a:srgbClr val="F26D26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622" y="685801"/>
            <a:ext cx="10817582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622" y="2057400"/>
            <a:ext cx="3466197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999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063" indent="0">
              <a:buNone/>
              <a:defRPr sz="1799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126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189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251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362076" y="2057400"/>
            <a:ext cx="3464674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999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063" indent="0">
              <a:buNone/>
              <a:defRPr sz="1799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126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189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251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8037009" y="2057400"/>
            <a:ext cx="3466197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999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063" indent="0">
              <a:buNone/>
              <a:defRPr sz="1799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126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189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251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86574147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-DESCRIPTION-SIDETEXT-GRADIENT">
    <p:bg>
      <p:bgPr>
        <a:gradFill>
          <a:gsLst>
            <a:gs pos="0">
              <a:srgbClr val="8F2585"/>
            </a:gs>
            <a:gs pos="100000">
              <a:srgbClr val="F26D26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380361" y="1382486"/>
            <a:ext cx="7122845" cy="410391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999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063" indent="0">
              <a:buNone/>
              <a:defRPr sz="1799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126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189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251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622" y="1382489"/>
            <a:ext cx="3466197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</a:t>
            </a:r>
            <a:r>
              <a:rPr lang="uk-UA"/>
              <a:t/>
            </a:r>
            <a:br>
              <a:rPr lang="uk-UA"/>
            </a:br>
            <a:r>
              <a:rPr lang="en-US"/>
              <a:t>BE CAPITA</a:t>
            </a:r>
            <a:r>
              <a:rPr lang="uk-UA"/>
              <a:t/>
            </a:r>
            <a:br>
              <a:rPr lang="uk-UA"/>
            </a:br>
            <a:r>
              <a:rPr lang="en-US"/>
              <a:t>LIZED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622" y="3429001"/>
            <a:ext cx="3466197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063" indent="0">
              <a:buNone/>
              <a:defRPr sz="1799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126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189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251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</p:spTree>
    <p:extLst>
      <p:ext uri="{BB962C8B-B14F-4D97-AF65-F5344CB8AC3E}">
        <p14:creationId xmlns:p14="http://schemas.microsoft.com/office/powerpoint/2010/main" val="1761457469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image" Target="../media/image1.emf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7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6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31.xml"/><Relationship Id="rId1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5.xml"/><Relationship Id="rId11" Type="http://schemas.openxmlformats.org/officeDocument/2006/relationships/slideLayout" Target="../slideLayouts/slideLayout40.xml"/><Relationship Id="rId5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39.xml"/><Relationship Id="rId4" Type="http://schemas.openxmlformats.org/officeDocument/2006/relationships/slideLayout" Target="../slideLayouts/slideLayout33.xml"/><Relationship Id="rId9" Type="http://schemas.openxmlformats.org/officeDocument/2006/relationships/slideLayout" Target="../slideLayouts/slideLayout38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8.xml"/><Relationship Id="rId13" Type="http://schemas.openxmlformats.org/officeDocument/2006/relationships/slideLayout" Target="../slideLayouts/slideLayout53.xml"/><Relationship Id="rId3" Type="http://schemas.openxmlformats.org/officeDocument/2006/relationships/slideLayout" Target="../slideLayouts/slideLayout43.xml"/><Relationship Id="rId7" Type="http://schemas.openxmlformats.org/officeDocument/2006/relationships/slideLayout" Target="../slideLayouts/slideLayout47.xml"/><Relationship Id="rId12" Type="http://schemas.openxmlformats.org/officeDocument/2006/relationships/slideLayout" Target="../slideLayouts/slideLayout52.xml"/><Relationship Id="rId2" Type="http://schemas.openxmlformats.org/officeDocument/2006/relationships/slideLayout" Target="../slideLayouts/slideLayout42.xml"/><Relationship Id="rId1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6.xml"/><Relationship Id="rId11" Type="http://schemas.openxmlformats.org/officeDocument/2006/relationships/slideLayout" Target="../slideLayouts/slideLayout51.xml"/><Relationship Id="rId5" Type="http://schemas.openxmlformats.org/officeDocument/2006/relationships/slideLayout" Target="../slideLayouts/slideLayout45.xml"/><Relationship Id="rId10" Type="http://schemas.openxmlformats.org/officeDocument/2006/relationships/slideLayout" Target="../slideLayouts/slideLayout50.xml"/><Relationship Id="rId4" Type="http://schemas.openxmlformats.org/officeDocument/2006/relationships/slideLayout" Target="../slideLayouts/slideLayout44.xml"/><Relationship Id="rId9" Type="http://schemas.openxmlformats.org/officeDocument/2006/relationships/slideLayout" Target="../slideLayouts/slideLayout49.xml"/><Relationship Id="rId14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9956552" y="5906731"/>
            <a:ext cx="1546652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80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711" r:id="rId17"/>
  </p:sldLayoutIdLst>
  <p:hf hdr="0" ftr="0" dt="0"/>
  <p:txStyles>
    <p:titleStyle>
      <a:lvl1pPr algn="l" defTabSz="914126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31" indent="-228531" algn="l" defTabSz="91412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799" kern="1200">
          <a:solidFill>
            <a:schemeClr val="tx1"/>
          </a:solidFill>
          <a:latin typeface="+mn-lt"/>
          <a:ea typeface="+mn-ea"/>
          <a:cs typeface="+mn-cs"/>
        </a:defRPr>
      </a:lvl1pPr>
      <a:lvl2pPr marL="68559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657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3pPr>
      <a:lvl4pPr marL="1599720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2056783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513846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2" pos="3840">
          <p15:clr>
            <a:srgbClr val="F26B43"/>
          </p15:clr>
        </p15:guide>
        <p15:guide id="3" pos="432">
          <p15:clr>
            <a:srgbClr val="F26B43"/>
          </p15:clr>
        </p15:guide>
        <p15:guide id="4" pos="7248">
          <p15:clr>
            <a:srgbClr val="F26B43"/>
          </p15:clr>
        </p15:guide>
        <p15:guide id="5" orient="horz" pos="432">
          <p15:clr>
            <a:srgbClr val="F26B43"/>
          </p15:clr>
        </p15:guide>
        <p15:guide id="6" orient="horz" pos="864">
          <p15:clr>
            <a:srgbClr val="F26B43"/>
          </p15:clr>
        </p15:guide>
        <p15:guide id="7" orient="horz" pos="3456">
          <p15:clr>
            <a:srgbClr val="F26B43"/>
          </p15:clr>
        </p15:guide>
        <p15:guide id="8" orient="horz" pos="3888">
          <p15:clr>
            <a:srgbClr val="F26B43"/>
          </p15:clr>
        </p15:guide>
        <p15:guide id="9" pos="1680">
          <p15:clr>
            <a:srgbClr val="F26B43"/>
          </p15:clr>
        </p15:guide>
        <p15:guide id="10" pos="1824">
          <p15:clr>
            <a:srgbClr val="F26B43"/>
          </p15:clr>
        </p15:guide>
        <p15:guide id="11" pos="2616">
          <p15:clr>
            <a:srgbClr val="F26B43"/>
          </p15:clr>
        </p15:guide>
        <p15:guide id="12" pos="3072">
          <p15:clr>
            <a:srgbClr val="F26B43"/>
          </p15:clr>
        </p15:guide>
        <p15:guide id="13" pos="2760">
          <p15:clr>
            <a:srgbClr val="F26B43"/>
          </p15:clr>
        </p15:guide>
        <p15:guide id="14" pos="3216">
          <p15:clr>
            <a:srgbClr val="F26B43"/>
          </p15:clr>
        </p15:guide>
        <p15:guide id="15" pos="4464">
          <p15:clr>
            <a:srgbClr val="F26B43"/>
          </p15:clr>
        </p15:guide>
        <p15:guide id="16" pos="4608">
          <p15:clr>
            <a:srgbClr val="F26B43"/>
          </p15:clr>
        </p15:guide>
        <p15:guide id="17" pos="4920">
          <p15:clr>
            <a:srgbClr val="F26B43"/>
          </p15:clr>
        </p15:guide>
        <p15:guide id="18" pos="5064">
          <p15:clr>
            <a:srgbClr val="F26B43"/>
          </p15:clr>
        </p15:guide>
        <p15:guide id="19" pos="5856">
          <p15:clr>
            <a:srgbClr val="F26B43"/>
          </p15:clr>
        </p15:guide>
        <p15:guide id="20" pos="6000">
          <p15:clr>
            <a:srgbClr val="F26B43"/>
          </p15:clr>
        </p15:guide>
        <p15:guide id="21" orient="horz" pos="1296">
          <p15:clr>
            <a:srgbClr val="F26B43"/>
          </p15:clr>
        </p15:guide>
        <p15:guide id="22" orient="horz" pos="1728">
          <p15:clr>
            <a:srgbClr val="F26B43"/>
          </p15:clr>
        </p15:guide>
        <p15:guide id="23" pos="3768">
          <p15:clr>
            <a:srgbClr val="F26B43"/>
          </p15:clr>
        </p15:guide>
        <p15:guide id="24" pos="3912">
          <p15:clr>
            <a:srgbClr val="F26B43"/>
          </p15:clr>
        </p15:guide>
        <p15:guide id="25" orient="horz" pos="2160" userDrawn="1">
          <p15:clr>
            <a:srgbClr val="F26B43"/>
          </p15:clr>
        </p15:guide>
        <p15:guide id="26" pos="1843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9956552" y="5906731"/>
            <a:ext cx="1546652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3430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914126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31" indent="-228531" algn="l" defTabSz="91412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799" kern="1200">
          <a:solidFill>
            <a:schemeClr val="tx1"/>
          </a:solidFill>
          <a:latin typeface="+mn-lt"/>
          <a:ea typeface="+mn-ea"/>
          <a:cs typeface="+mn-cs"/>
        </a:defRPr>
      </a:lvl1pPr>
      <a:lvl2pPr marL="68559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657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3pPr>
      <a:lvl4pPr marL="1599720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2056783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513846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432">
          <p15:clr>
            <a:srgbClr val="F26B43"/>
          </p15:clr>
        </p15:guide>
        <p15:guide id="4" pos="7248">
          <p15:clr>
            <a:srgbClr val="F26B43"/>
          </p15:clr>
        </p15:guide>
        <p15:guide id="5" orient="horz" pos="432">
          <p15:clr>
            <a:srgbClr val="F26B43"/>
          </p15:clr>
        </p15:guide>
        <p15:guide id="6" orient="horz" pos="864">
          <p15:clr>
            <a:srgbClr val="F26B43"/>
          </p15:clr>
        </p15:guide>
        <p15:guide id="7" orient="horz" pos="3456">
          <p15:clr>
            <a:srgbClr val="F26B43"/>
          </p15:clr>
        </p15:guide>
        <p15:guide id="8" orient="horz" pos="3888">
          <p15:clr>
            <a:srgbClr val="F26B43"/>
          </p15:clr>
        </p15:guide>
        <p15:guide id="9" pos="1680">
          <p15:clr>
            <a:srgbClr val="F26B43"/>
          </p15:clr>
        </p15:guide>
        <p15:guide id="10" pos="1824">
          <p15:clr>
            <a:srgbClr val="F26B43"/>
          </p15:clr>
        </p15:guide>
        <p15:guide id="11" pos="2616">
          <p15:clr>
            <a:srgbClr val="F26B43"/>
          </p15:clr>
        </p15:guide>
        <p15:guide id="12" pos="3072">
          <p15:clr>
            <a:srgbClr val="F26B43"/>
          </p15:clr>
        </p15:guide>
        <p15:guide id="13" pos="2760">
          <p15:clr>
            <a:srgbClr val="F26B43"/>
          </p15:clr>
        </p15:guide>
        <p15:guide id="14" pos="3216">
          <p15:clr>
            <a:srgbClr val="F26B43"/>
          </p15:clr>
        </p15:guide>
        <p15:guide id="15" pos="4464">
          <p15:clr>
            <a:srgbClr val="F26B43"/>
          </p15:clr>
        </p15:guide>
        <p15:guide id="16" pos="4608">
          <p15:clr>
            <a:srgbClr val="F26B43"/>
          </p15:clr>
        </p15:guide>
        <p15:guide id="17" pos="4920">
          <p15:clr>
            <a:srgbClr val="F26B43"/>
          </p15:clr>
        </p15:guide>
        <p15:guide id="18" pos="5064">
          <p15:clr>
            <a:srgbClr val="F26B43"/>
          </p15:clr>
        </p15:guide>
        <p15:guide id="19" pos="5856">
          <p15:clr>
            <a:srgbClr val="F26B43"/>
          </p15:clr>
        </p15:guide>
        <p15:guide id="20" pos="6000">
          <p15:clr>
            <a:srgbClr val="F26B43"/>
          </p15:clr>
        </p15:guide>
        <p15:guide id="21" orient="horz" pos="1296">
          <p15:clr>
            <a:srgbClr val="F26B43"/>
          </p15:clr>
        </p15:guide>
        <p15:guide id="22" orient="horz" pos="1728">
          <p15:clr>
            <a:srgbClr val="F26B43"/>
          </p15:clr>
        </p15:guide>
        <p15:guide id="23" pos="3768">
          <p15:clr>
            <a:srgbClr val="F26B43"/>
          </p15:clr>
        </p15:guide>
        <p15:guide id="24" pos="3912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9956552" y="5906731"/>
            <a:ext cx="1546652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7048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txStyles>
    <p:titleStyle>
      <a:lvl1pPr algn="l" defTabSz="914126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31" indent="-228531" algn="l" defTabSz="91412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799" kern="1200">
          <a:solidFill>
            <a:schemeClr val="tx1"/>
          </a:solidFill>
          <a:latin typeface="+mn-lt"/>
          <a:ea typeface="+mn-ea"/>
          <a:cs typeface="+mn-cs"/>
        </a:defRPr>
      </a:lvl1pPr>
      <a:lvl2pPr marL="68559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657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3pPr>
      <a:lvl4pPr marL="1599720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2056783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513846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432">
          <p15:clr>
            <a:srgbClr val="F26B43"/>
          </p15:clr>
        </p15:guide>
        <p15:guide id="4" pos="7248">
          <p15:clr>
            <a:srgbClr val="F26B43"/>
          </p15:clr>
        </p15:guide>
        <p15:guide id="5" orient="horz" pos="432">
          <p15:clr>
            <a:srgbClr val="F26B43"/>
          </p15:clr>
        </p15:guide>
        <p15:guide id="6" orient="horz" pos="864">
          <p15:clr>
            <a:srgbClr val="F26B43"/>
          </p15:clr>
        </p15:guide>
        <p15:guide id="7" orient="horz" pos="3456">
          <p15:clr>
            <a:srgbClr val="F26B43"/>
          </p15:clr>
        </p15:guide>
        <p15:guide id="8" orient="horz" pos="3888">
          <p15:clr>
            <a:srgbClr val="F26B43"/>
          </p15:clr>
        </p15:guide>
        <p15:guide id="9" pos="1680">
          <p15:clr>
            <a:srgbClr val="F26B43"/>
          </p15:clr>
        </p15:guide>
        <p15:guide id="10" pos="1824">
          <p15:clr>
            <a:srgbClr val="F26B43"/>
          </p15:clr>
        </p15:guide>
        <p15:guide id="11" pos="2616">
          <p15:clr>
            <a:srgbClr val="F26B43"/>
          </p15:clr>
        </p15:guide>
        <p15:guide id="12" pos="3072">
          <p15:clr>
            <a:srgbClr val="F26B43"/>
          </p15:clr>
        </p15:guide>
        <p15:guide id="13" pos="2760">
          <p15:clr>
            <a:srgbClr val="F26B43"/>
          </p15:clr>
        </p15:guide>
        <p15:guide id="14" pos="3216">
          <p15:clr>
            <a:srgbClr val="F26B43"/>
          </p15:clr>
        </p15:guide>
        <p15:guide id="15" pos="4464">
          <p15:clr>
            <a:srgbClr val="F26B43"/>
          </p15:clr>
        </p15:guide>
        <p15:guide id="16" pos="4608">
          <p15:clr>
            <a:srgbClr val="F26B43"/>
          </p15:clr>
        </p15:guide>
        <p15:guide id="17" pos="4920">
          <p15:clr>
            <a:srgbClr val="F26B43"/>
          </p15:clr>
        </p15:guide>
        <p15:guide id="18" pos="5064">
          <p15:clr>
            <a:srgbClr val="F26B43"/>
          </p15:clr>
        </p15:guide>
        <p15:guide id="19" pos="5856">
          <p15:clr>
            <a:srgbClr val="F26B43"/>
          </p15:clr>
        </p15:guide>
        <p15:guide id="20" pos="6000">
          <p15:clr>
            <a:srgbClr val="F26B43"/>
          </p15:clr>
        </p15:guide>
        <p15:guide id="21" orient="horz" pos="1296">
          <p15:clr>
            <a:srgbClr val="F26B43"/>
          </p15:clr>
        </p15:guide>
        <p15:guide id="22" orient="horz" pos="1728">
          <p15:clr>
            <a:srgbClr val="F26B43"/>
          </p15:clr>
        </p15:guide>
        <p15:guide id="23" pos="3768">
          <p15:clr>
            <a:srgbClr val="F26B43"/>
          </p15:clr>
        </p15:guide>
        <p15:guide id="24" pos="3912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с двумя скругленными противолежащими углами 6"/>
          <p:cNvSpPr/>
          <p:nvPr/>
        </p:nvSpPr>
        <p:spPr>
          <a:xfrm>
            <a:off x="219399" y="147085"/>
            <a:ext cx="11744735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1726750" y="6400800"/>
            <a:ext cx="5614889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pPr algn="r" eaLnBrk="1" latinLnBrk="0" hangingPunct="1"/>
            <a:endParaRPr kumimoji="0" lang="en-US" sz="1300" dirty="0">
              <a:solidFill>
                <a:schemeClr val="bg2">
                  <a:tint val="60000"/>
                  <a:satMod val="155000"/>
                </a:schemeClr>
              </a:solidFill>
            </a:endParaRPr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7414868" y="6400800"/>
            <a:ext cx="4001998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pPr algn="l" eaLnBrk="1" latinLnBrk="0" hangingPunct="1"/>
            <a:fld id="{48D92626-37D2-4832-BF7A-BC283494A20D}" type="datetimeFigureOut">
              <a:rPr lang="en-US" smtClean="0"/>
              <a:pPr algn="l" eaLnBrk="1" latinLnBrk="0" hangingPunct="1"/>
              <a:t>9/16/2024</a:t>
            </a:fld>
            <a:endParaRPr lang="en-US" sz="1300" dirty="0">
              <a:solidFill>
                <a:schemeClr val="bg2">
                  <a:tint val="60000"/>
                  <a:satMod val="155000"/>
                </a:schemeClr>
              </a:solidFill>
            </a:endParaRPr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11515603" y="6514568"/>
            <a:ext cx="618889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pPr algn="r" eaLnBrk="1" latinLnBrk="0" hangingPunct="1"/>
            <a:fld id="{8C592886-E571-45D5-8B56-343DC94F8FA6}" type="slidenum">
              <a:rPr kumimoji="0" lang="en-US" smtClean="0"/>
              <a:pPr algn="r" eaLnBrk="1" latinLnBrk="0" hangingPunct="1"/>
              <a:t>‹#›</a:t>
            </a:fld>
            <a:endParaRPr kumimoji="0" lang="en-US" sz="1600" b="1" dirty="0">
              <a:solidFill>
                <a:schemeClr val="tx2">
                  <a:shade val="90000"/>
                </a:schemeClr>
              </a:solidFill>
              <a:effectLst/>
            </a:endParaRPr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609441" y="253536"/>
            <a:ext cx="10969943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609441" y="1646237"/>
            <a:ext cx="10969943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97" r:id="rId1"/>
    <p:sldLayoutId id="2147483798" r:id="rId2"/>
    <p:sldLayoutId id="2147483799" r:id="rId3"/>
    <p:sldLayoutId id="2147483800" r:id="rId4"/>
    <p:sldLayoutId id="2147483801" r:id="rId5"/>
    <p:sldLayoutId id="2147483802" r:id="rId6"/>
    <p:sldLayoutId id="2147483803" r:id="rId7"/>
    <p:sldLayoutId id="2147483804" r:id="rId8"/>
    <p:sldLayoutId id="2147483805" r:id="rId9"/>
    <p:sldLayoutId id="2147483806" r:id="rId10"/>
    <p:sldLayoutId id="2147483807" r:id="rId11"/>
    <p:sldLayoutId id="2147483808" r:id="rId12"/>
    <p:sldLayoutId id="2147483809" r:id="rId13"/>
  </p:sldLayoutIdLst>
  <p:hf hdr="0" ftr="0" dt="0"/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dirty="0" smtClean="0"/>
              <a:t>C2 application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uk-UA" sz="6600" dirty="0" err="1" smtClean="0"/>
              <a:t>SalesWork</a:t>
            </a:r>
            <a:r>
              <a:rPr lang="en-US" sz="6600" dirty="0" smtClean="0"/>
              <a:t>s</a:t>
            </a:r>
            <a:endParaRPr lang="uk-UA" sz="660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608012" y="1676400"/>
            <a:ext cx="10895192" cy="4495800"/>
          </a:xfrm>
        </p:spPr>
        <p:txBody>
          <a:bodyPr>
            <a:normAutofit fontScale="85000" lnSpcReduction="20000"/>
          </a:bodyPr>
          <a:lstStyle/>
          <a:p>
            <a:pPr marL="571500" lvl="0" indent="-571500">
              <a:buFont typeface="+mj-lt"/>
              <a:buAutoNum type="romanUcPeriod"/>
            </a:pPr>
            <a:r>
              <a:rPr lang="uk-UA" sz="3000" b="1" dirty="0" smtClean="0"/>
              <a:t>Основний функціонал</a:t>
            </a:r>
            <a:r>
              <a:rPr lang="uk-UA" sz="3000" dirty="0" smtClean="0"/>
              <a:t>:</a:t>
            </a:r>
          </a:p>
          <a:p>
            <a:endParaRPr lang="uk-UA" dirty="0" smtClean="0"/>
          </a:p>
          <a:p>
            <a:pPr marL="799963" lvl="1" indent="-342900">
              <a:buFont typeface="+mj-lt"/>
              <a:buAutoNum type="arabicPeriod"/>
            </a:pPr>
            <a:r>
              <a:rPr lang="uk-UA" sz="1900" dirty="0" smtClean="0"/>
              <a:t>CRM система для управління взаємодією з клієнтами</a:t>
            </a:r>
          </a:p>
          <a:p>
            <a:pPr marL="799963" lvl="1" indent="-342900">
              <a:buFont typeface="+mj-lt"/>
              <a:buAutoNum type="arabicPeriod"/>
            </a:pPr>
            <a:r>
              <a:rPr lang="uk-UA" sz="1900" dirty="0" smtClean="0"/>
              <a:t>Управління продажами та угодами</a:t>
            </a:r>
          </a:p>
          <a:p>
            <a:pPr marL="799963" lvl="1" indent="-342900">
              <a:buFont typeface="+mj-lt"/>
              <a:buAutoNum type="arabicPeriod"/>
            </a:pPr>
            <a:r>
              <a:rPr lang="uk-UA" sz="1900" dirty="0" smtClean="0"/>
              <a:t>Автоматизація процесів продажів та відстеження комунікацій з клієнтами</a:t>
            </a:r>
          </a:p>
          <a:p>
            <a:pPr marL="799963" lvl="1" indent="-342900">
              <a:buFont typeface="+mj-lt"/>
              <a:buAutoNum type="arabicPeriod"/>
            </a:pPr>
            <a:r>
              <a:rPr lang="uk-UA" sz="1900" dirty="0" smtClean="0"/>
              <a:t>Вбудована аналітика для управління продажами та прогнозування</a:t>
            </a:r>
            <a:r>
              <a:rPr lang="en-US" sz="1900" dirty="0" smtClean="0"/>
              <a:t> </a:t>
            </a:r>
            <a:r>
              <a:rPr lang="uk-UA" sz="1900" dirty="0" smtClean="0"/>
              <a:t>CRM для управління взаємодією з клієнтами</a:t>
            </a:r>
          </a:p>
          <a:p>
            <a:pPr marL="571500" lvl="0" indent="-571500">
              <a:buFont typeface="+mj-lt"/>
              <a:buAutoNum type="romanUcPeriod"/>
            </a:pPr>
            <a:r>
              <a:rPr lang="uk-UA" sz="3000" b="1" dirty="0" smtClean="0"/>
              <a:t>Переваги</a:t>
            </a:r>
            <a:r>
              <a:rPr lang="uk-UA" sz="3000" dirty="0" smtClean="0"/>
              <a:t>:</a:t>
            </a:r>
          </a:p>
          <a:p>
            <a:endParaRPr lang="uk-UA" dirty="0" smtClean="0"/>
          </a:p>
          <a:p>
            <a:pPr marL="799963" lvl="1" indent="-342900">
              <a:buFont typeface="+mj-lt"/>
              <a:buAutoNum type="arabicPeriod"/>
            </a:pPr>
            <a:r>
              <a:rPr lang="uk-UA" sz="1800" dirty="0" smtClean="0"/>
              <a:t>Простота використання та впровадження</a:t>
            </a:r>
          </a:p>
          <a:p>
            <a:pPr marL="799963" lvl="1" indent="-342900">
              <a:buFont typeface="+mj-lt"/>
              <a:buAutoNum type="arabicPeriod"/>
            </a:pPr>
            <a:r>
              <a:rPr lang="uk-UA" sz="1800" dirty="0" smtClean="0"/>
              <a:t>Орієнтація на відділи продажів і маркетингу</a:t>
            </a:r>
          </a:p>
          <a:p>
            <a:pPr marL="799963" lvl="1" indent="-342900">
              <a:buFont typeface="+mj-lt"/>
              <a:buAutoNum type="arabicPeriod"/>
            </a:pPr>
            <a:r>
              <a:rPr lang="uk-UA" sz="1800" dirty="0" smtClean="0"/>
              <a:t>Інтуїтивний інтерфейс</a:t>
            </a:r>
          </a:p>
          <a:p>
            <a:pPr marL="571500" lvl="0" indent="-571500">
              <a:buFont typeface="+mj-lt"/>
              <a:buAutoNum type="romanUcPeriod"/>
            </a:pPr>
            <a:r>
              <a:rPr lang="uk-UA" sz="3000" b="1" dirty="0" smtClean="0"/>
              <a:t>Недоліки</a:t>
            </a:r>
            <a:r>
              <a:rPr lang="uk-UA" sz="3000" dirty="0" smtClean="0"/>
              <a:t>:</a:t>
            </a:r>
          </a:p>
          <a:p>
            <a:endParaRPr lang="uk-UA" dirty="0" smtClean="0"/>
          </a:p>
          <a:p>
            <a:pPr marL="799963" lvl="1" indent="-342900">
              <a:buFont typeface="+mj-lt"/>
              <a:buAutoNum type="arabicPeriod"/>
            </a:pPr>
            <a:r>
              <a:rPr lang="uk-UA" sz="1800" dirty="0" smtClean="0"/>
              <a:t>Обмежені можливості для інтеграції з іншими системами</a:t>
            </a:r>
          </a:p>
          <a:p>
            <a:pPr marL="799963" lvl="1" indent="-342900">
              <a:buFont typeface="+mj-lt"/>
              <a:buAutoNum type="arabicPeriod"/>
            </a:pPr>
            <a:r>
              <a:rPr lang="uk-UA" sz="1800" dirty="0" smtClean="0"/>
              <a:t>Відсутність бухгалтерських і фінансових інструментів</a:t>
            </a:r>
          </a:p>
          <a:p>
            <a:pPr marL="799963" lvl="1" indent="-342900">
              <a:buFont typeface="+mj-lt"/>
              <a:buAutoNum type="arabicPeriod"/>
            </a:pPr>
            <a:r>
              <a:rPr lang="uk-UA" sz="1800" dirty="0" smtClean="0"/>
              <a:t>Не підходить для великих компаній або більш комплексних бізнес-процесів</a:t>
            </a:r>
          </a:p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7612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6600" dirty="0" smtClean="0"/>
              <a:t>SAP</a:t>
            </a:r>
            <a:endParaRPr lang="uk-UA" sz="660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685622" y="2057400"/>
            <a:ext cx="10817582" cy="4267200"/>
          </a:xfrm>
        </p:spPr>
        <p:txBody>
          <a:bodyPr>
            <a:normAutofit fontScale="92500" lnSpcReduction="10000"/>
          </a:bodyPr>
          <a:lstStyle/>
          <a:p>
            <a:pPr marL="571500" lvl="0" indent="-571500">
              <a:buFont typeface="+mj-lt"/>
              <a:buAutoNum type="romanUcPeriod"/>
            </a:pPr>
            <a:r>
              <a:rPr lang="uk-UA" sz="3000" b="1" dirty="0" smtClean="0"/>
              <a:t>Основний функціонал</a:t>
            </a:r>
            <a:r>
              <a:rPr lang="uk-UA" sz="3000" dirty="0" smtClean="0"/>
              <a:t>:</a:t>
            </a:r>
            <a:endParaRPr lang="uk-UA" dirty="0" smtClean="0"/>
          </a:p>
          <a:p>
            <a:pPr marL="799963" lvl="1" indent="-342900">
              <a:buFont typeface="+mj-lt"/>
              <a:buAutoNum type="arabicPeriod"/>
            </a:pPr>
            <a:r>
              <a:rPr lang="uk-UA" sz="1600" dirty="0" smtClean="0"/>
              <a:t>ERP система, що покриває фінансовий менеджмент, бухгалтерський облік, управління персоналом, виробництвом і логістикою</a:t>
            </a:r>
          </a:p>
          <a:p>
            <a:pPr marL="799963" lvl="1" indent="-342900">
              <a:buFont typeface="+mj-lt"/>
              <a:buAutoNum type="arabicPeriod"/>
            </a:pPr>
            <a:r>
              <a:rPr lang="uk-UA" sz="1600" dirty="0" smtClean="0"/>
              <a:t>Інтегровані інструменти для управління виробничими процесами, постачанням і дистрибуцією</a:t>
            </a:r>
          </a:p>
          <a:p>
            <a:pPr marL="799963" lvl="1" indent="-342900">
              <a:buFont typeface="+mj-lt"/>
              <a:buAutoNum type="arabicPeriod"/>
            </a:pPr>
            <a:r>
              <a:rPr lang="uk-UA" sz="1600" dirty="0" smtClean="0"/>
              <a:t>Гнучка аналітика та звітність</a:t>
            </a:r>
            <a:endParaRPr lang="uk-UA" sz="2800" dirty="0" smtClean="0"/>
          </a:p>
          <a:p>
            <a:pPr marL="571500" lvl="0" indent="-571500">
              <a:buFont typeface="+mj-lt"/>
              <a:buAutoNum type="romanUcPeriod" startAt="2"/>
            </a:pPr>
            <a:r>
              <a:rPr lang="uk-UA" sz="3000" b="1" dirty="0" smtClean="0"/>
              <a:t>Переваги</a:t>
            </a:r>
            <a:r>
              <a:rPr lang="uk-UA" sz="3000" dirty="0" smtClean="0"/>
              <a:t>:</a:t>
            </a:r>
            <a:endParaRPr lang="uk-UA" dirty="0" smtClean="0"/>
          </a:p>
          <a:p>
            <a:pPr marL="799963" lvl="1" indent="-342900">
              <a:buFont typeface="+mj-lt"/>
              <a:buAutoNum type="arabicPeriod"/>
            </a:pPr>
            <a:r>
              <a:rPr lang="uk-UA" sz="1800" dirty="0" smtClean="0"/>
              <a:t>Широкий спектр функцій і інтеграцій для великих підприємств</a:t>
            </a:r>
          </a:p>
          <a:p>
            <a:pPr marL="799963" lvl="1" indent="-342900">
              <a:buFont typeface="+mj-lt"/>
              <a:buAutoNum type="arabicPeriod"/>
            </a:pPr>
            <a:r>
              <a:rPr lang="uk-UA" sz="1800" dirty="0" smtClean="0"/>
              <a:t>Висока масштабованість і гнучкість</a:t>
            </a:r>
          </a:p>
          <a:p>
            <a:pPr marL="799963" lvl="1" indent="-342900">
              <a:buFont typeface="+mj-lt"/>
              <a:buAutoNum type="arabicPeriod"/>
            </a:pPr>
            <a:r>
              <a:rPr lang="uk-UA" sz="1800" dirty="0" smtClean="0"/>
              <a:t>Потужна система аналітики</a:t>
            </a:r>
            <a:endParaRPr lang="uk-UA" sz="3000" dirty="0" smtClean="0"/>
          </a:p>
          <a:p>
            <a:pPr marL="571500" lvl="0" indent="-571500">
              <a:buFont typeface="+mj-lt"/>
              <a:buAutoNum type="romanUcPeriod" startAt="3"/>
            </a:pPr>
            <a:r>
              <a:rPr lang="uk-UA" sz="3000" b="1" dirty="0" smtClean="0"/>
              <a:t>Недоліки</a:t>
            </a:r>
            <a:r>
              <a:rPr lang="uk-UA" sz="3000" dirty="0" smtClean="0"/>
              <a:t>:</a:t>
            </a:r>
            <a:endParaRPr lang="uk-UA" dirty="0" smtClean="0"/>
          </a:p>
          <a:p>
            <a:pPr marL="799963" lvl="1" indent="-342900">
              <a:buFont typeface="+mj-lt"/>
              <a:buAutoNum type="arabicPeriod"/>
            </a:pPr>
            <a:r>
              <a:rPr lang="uk-UA" sz="1800" dirty="0" smtClean="0"/>
              <a:t>Висока вартість впровадження і підтримки</a:t>
            </a:r>
          </a:p>
          <a:p>
            <a:pPr marL="799963" lvl="1" indent="-342900">
              <a:buFont typeface="+mj-lt"/>
              <a:buAutoNum type="arabicPeriod"/>
            </a:pPr>
            <a:r>
              <a:rPr lang="uk-UA" sz="1800" dirty="0" smtClean="0"/>
              <a:t>Складність для користувачів, які не мають досвіду роботи з великими ERP системами</a:t>
            </a:r>
          </a:p>
          <a:p>
            <a:pPr marL="799963" lvl="1" indent="-342900">
              <a:buFont typeface="+mj-lt"/>
              <a:buAutoNum type="arabicPeriod"/>
            </a:pPr>
            <a:r>
              <a:rPr lang="uk-UA" sz="1800" dirty="0" smtClean="0"/>
              <a:t>Тривалий процес впровадження і навчання персоналу</a:t>
            </a:r>
          </a:p>
          <a:p>
            <a:pPr marL="571500" lvl="0" indent="-571500">
              <a:buFont typeface="+mj-lt"/>
              <a:buAutoNum type="romanUcPeriod" startAt="3"/>
            </a:pP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7612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uk-UA" b="1" dirty="0" smtClean="0"/>
              <a:t>Висновок</a:t>
            </a:r>
            <a:endParaRPr lang="uk-UA" b="1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uk-UA" dirty="0" smtClean="0"/>
              <a:t>Об’єднання основних функцій</a:t>
            </a:r>
            <a:r>
              <a:rPr lang="uk-UA" sz="2000" dirty="0" smtClean="0"/>
              <a:t> </a:t>
            </a:r>
            <a:r>
              <a:rPr lang="uk-UA" sz="2400" dirty="0" smtClean="0"/>
              <a:t>1</a:t>
            </a:r>
            <a:r>
              <a:rPr lang="uk-UA" sz="2000" dirty="0" smtClean="0"/>
              <a:t>С</a:t>
            </a:r>
            <a:r>
              <a:rPr lang="uk-UA" dirty="0" smtClean="0"/>
              <a:t>, </a:t>
            </a:r>
            <a:r>
              <a:rPr lang="uk-UA" sz="2800" dirty="0" err="1" smtClean="0"/>
              <a:t>SalesWork</a:t>
            </a:r>
            <a:r>
              <a:rPr lang="en-US" sz="2400" dirty="0" smtClean="0"/>
              <a:t>s</a:t>
            </a:r>
            <a:r>
              <a:rPr lang="uk-UA" sz="2400" dirty="0" smtClean="0"/>
              <a:t> </a:t>
            </a:r>
            <a:r>
              <a:rPr lang="uk-UA" dirty="0" smtClean="0"/>
              <a:t>та </a:t>
            </a:r>
            <a:r>
              <a:rPr lang="uk-UA" sz="2400" dirty="0" smtClean="0"/>
              <a:t>SAP </a:t>
            </a:r>
            <a:r>
              <a:rPr lang="uk-UA" dirty="0" smtClean="0"/>
              <a:t>у спрощеній формі дасть змогу створити доступну платформу для малого і середнього бізнесу, яка поєднає облік, продажі та управління персоналом в єдиній інтегрованій системі.</a:t>
            </a:r>
          </a:p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7612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AB96178D-F701-4810-BF5A-165ADD619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622" y="2362200"/>
            <a:ext cx="10817582" cy="685800"/>
          </a:xfrm>
        </p:spPr>
        <p:txBody>
          <a:bodyPr>
            <a:normAutofit fontScale="90000"/>
          </a:bodyPr>
          <a:lstStyle/>
          <a:p>
            <a:pPr algn="ctr"/>
            <a:r>
              <a:rPr lang="en-US"/>
              <a:t>Thank you!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5227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/>
              <a:t>Tech stack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 smtClean="0"/>
              <a:t>Entity Framework.</a:t>
            </a:r>
            <a:endParaRPr lang="en-US" dirty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 smtClean="0"/>
              <a:t>WPF.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uk-UA" b="1" dirty="0" smtClean="0"/>
              <a:t>Ціль аплікації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uk-UA" b="1" dirty="0" smtClean="0"/>
              <a:t>Ціль</a:t>
            </a:r>
            <a:r>
              <a:rPr lang="uk-UA" dirty="0" smtClean="0"/>
              <a:t>: Створення спрощеної системи для малого та середнього бізнесу, яка поєднує ключові функції </a:t>
            </a:r>
            <a:r>
              <a:rPr lang="en-US" dirty="0" smtClean="0"/>
              <a:t> </a:t>
            </a:r>
            <a:r>
              <a:rPr lang="en-US" sz="2400" dirty="0" smtClean="0"/>
              <a:t>1</a:t>
            </a:r>
            <a:r>
              <a:rPr lang="uk-UA" dirty="0" smtClean="0"/>
              <a:t>С, </a:t>
            </a:r>
            <a:r>
              <a:rPr lang="uk-UA" sz="2800" dirty="0" err="1" smtClean="0"/>
              <a:t>SalesWork</a:t>
            </a:r>
            <a:r>
              <a:rPr lang="en-US" sz="2800" dirty="0" smtClean="0"/>
              <a:t>s</a:t>
            </a:r>
            <a:r>
              <a:rPr lang="uk-UA" sz="2800" dirty="0" smtClean="0"/>
              <a:t> </a:t>
            </a:r>
            <a:r>
              <a:rPr lang="uk-UA" dirty="0" smtClean="0"/>
              <a:t>та </a:t>
            </a:r>
            <a:r>
              <a:rPr lang="uk-UA" sz="2800" dirty="0" smtClean="0"/>
              <a:t>SAP</a:t>
            </a:r>
            <a:r>
              <a:rPr lang="uk-UA" dirty="0" smtClean="0"/>
              <a:t>, орієнтованої на простоту впровадження та використання з мінімальними витратами.</a:t>
            </a:r>
          </a:p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761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b="1" dirty="0" smtClean="0"/>
              <a:t>Проблеми</a:t>
            </a:r>
            <a:r>
              <a:rPr lang="en-US" b="1" dirty="0" smtClean="0"/>
              <a:t>,</a:t>
            </a:r>
            <a:r>
              <a:rPr lang="uk-UA" b="1" dirty="0" smtClean="0"/>
              <a:t> які вирішує аплікація</a:t>
            </a:r>
            <a:endParaRPr lang="uk-UA" b="1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lvl="0" indent="-457200">
              <a:buFont typeface="+mj-lt"/>
              <a:buAutoNum type="arabicPeriod"/>
            </a:pPr>
            <a:r>
              <a:rPr lang="uk-UA" b="1" dirty="0" smtClean="0"/>
              <a:t>Спрощення управління бізнес-процесами</a:t>
            </a:r>
            <a:r>
              <a:rPr lang="uk-UA" dirty="0" smtClean="0"/>
              <a:t>: Проблема складних та дорогих ERP систем, які недоступні для малих і середніх підприємств.</a:t>
            </a:r>
          </a:p>
          <a:p>
            <a:pPr marL="457200" lvl="0" indent="-457200">
              <a:buFont typeface="+mj-lt"/>
              <a:buAutoNum type="arabicPeriod"/>
            </a:pPr>
            <a:r>
              <a:rPr lang="uk-UA" b="1" dirty="0" smtClean="0"/>
              <a:t>Інтеграція різних функцій в одному продукті</a:t>
            </a:r>
            <a:r>
              <a:rPr lang="uk-UA" dirty="0" smtClean="0"/>
              <a:t>: Бухгалтерський облік, управління продажами та персоналом в одній платформі.</a:t>
            </a:r>
          </a:p>
          <a:p>
            <a:pPr marL="457200" lvl="0" indent="-457200">
              <a:buFont typeface="+mj-lt"/>
              <a:buAutoNum type="arabicPeriod"/>
            </a:pPr>
            <a:r>
              <a:rPr lang="uk-UA" b="1" dirty="0" smtClean="0"/>
              <a:t>Зменшення витрат на підтримку та навчання</a:t>
            </a:r>
            <a:r>
              <a:rPr lang="uk-UA" dirty="0" smtClean="0"/>
              <a:t>: Інтуїтивний інтерфейс та спрощене налаштування, що не потребує великої технічної підтримки.</a:t>
            </a:r>
          </a:p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761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uk-UA" b="1" dirty="0" smtClean="0"/>
              <a:t>Типи користувачів</a:t>
            </a:r>
            <a:endParaRPr lang="uk-UA" b="1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lvl="0" indent="-457200">
              <a:buFont typeface="+mj-lt"/>
              <a:buAutoNum type="arabicPeriod"/>
            </a:pPr>
            <a:r>
              <a:rPr lang="uk-UA" b="1" dirty="0" smtClean="0"/>
              <a:t>Малий та середній бізнес</a:t>
            </a:r>
            <a:r>
              <a:rPr lang="uk-UA" dirty="0" smtClean="0"/>
              <a:t>: Користувачі, які шукають доступне і просте рішення для управління бізнесом.</a:t>
            </a:r>
          </a:p>
          <a:p>
            <a:pPr marL="457200" lvl="0" indent="-457200">
              <a:buFont typeface="+mj-lt"/>
              <a:buAutoNum type="arabicPeriod"/>
            </a:pPr>
            <a:r>
              <a:rPr lang="uk-UA" b="1" dirty="0" smtClean="0"/>
              <a:t>Менеджери з продажів</a:t>
            </a:r>
            <a:r>
              <a:rPr lang="uk-UA" dirty="0" smtClean="0"/>
              <a:t>: Потребують інструментів для управління продажами.</a:t>
            </a:r>
          </a:p>
          <a:p>
            <a:pPr marL="457200" lvl="0" indent="-457200">
              <a:buFont typeface="+mj-lt"/>
              <a:buAutoNum type="arabicPeriod"/>
            </a:pPr>
            <a:r>
              <a:rPr lang="uk-UA" b="1" dirty="0" smtClean="0"/>
              <a:t>Бухгалтери та фінансисти</a:t>
            </a:r>
            <a:r>
              <a:rPr lang="uk-UA" dirty="0" smtClean="0"/>
              <a:t>: Потребують інструментів для ведення бухгалтерського обліку та фінансового контролю.</a:t>
            </a:r>
          </a:p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7612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uk-UA" b="1" dirty="0" smtClean="0"/>
              <a:t>Основні вимоги до аплікації</a:t>
            </a:r>
            <a:endParaRPr lang="uk-UA" b="1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lvl="0" indent="-457200">
              <a:buFont typeface="+mj-lt"/>
              <a:buAutoNum type="arabicPeriod"/>
            </a:pPr>
            <a:r>
              <a:rPr lang="uk-UA" b="1" dirty="0" smtClean="0"/>
              <a:t>Простий і зручний інтерфейс</a:t>
            </a:r>
            <a:endParaRPr lang="uk-UA" dirty="0" smtClean="0"/>
          </a:p>
          <a:p>
            <a:pPr marL="457200" lvl="0" indent="-457200">
              <a:buFont typeface="+mj-lt"/>
              <a:buAutoNum type="arabicPeriod"/>
            </a:pPr>
            <a:r>
              <a:rPr lang="uk-UA" b="1" dirty="0" smtClean="0"/>
              <a:t>Мінімальна складність налаштувань</a:t>
            </a:r>
            <a:endParaRPr lang="uk-UA" dirty="0" smtClean="0"/>
          </a:p>
          <a:p>
            <a:pPr marL="457200" lvl="0" indent="-457200">
              <a:buFont typeface="+mj-lt"/>
              <a:buAutoNum type="arabicPeriod"/>
            </a:pPr>
            <a:r>
              <a:rPr lang="uk-UA" b="1" dirty="0" smtClean="0"/>
              <a:t>Управління персоналом</a:t>
            </a:r>
            <a:endParaRPr lang="uk-UA" dirty="0" smtClean="0"/>
          </a:p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7612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AB96178D-F701-4810-BF5A-165ADD619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622" y="2362200"/>
            <a:ext cx="10817582" cy="685800"/>
          </a:xfrm>
        </p:spPr>
        <p:txBody>
          <a:bodyPr>
            <a:normAutofit fontScale="90000"/>
          </a:bodyPr>
          <a:lstStyle/>
          <a:p>
            <a:pPr algn="ctr"/>
            <a:r>
              <a:rPr lang="uk-UA" b="1" dirty="0" smtClean="0"/>
              <a:t>Аналіз подібних аплікацій на ринку: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352272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uk-UA" b="1" dirty="0" smtClean="0"/>
              <a:t>Основні вимоги до аплікації</a:t>
            </a:r>
            <a:endParaRPr lang="uk-UA" b="1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lvl="0" indent="-457200">
              <a:buFont typeface="+mj-lt"/>
              <a:buAutoNum type="arabicPeriod"/>
            </a:pPr>
            <a:r>
              <a:rPr lang="uk-UA" b="1" dirty="0" smtClean="0"/>
              <a:t>Простий і зручний інтерфейс</a:t>
            </a:r>
            <a:endParaRPr lang="uk-UA" dirty="0" smtClean="0"/>
          </a:p>
          <a:p>
            <a:pPr marL="457200" lvl="0" indent="-457200">
              <a:buFont typeface="+mj-lt"/>
              <a:buAutoNum type="arabicPeriod"/>
            </a:pPr>
            <a:r>
              <a:rPr lang="uk-UA" b="1" dirty="0" smtClean="0"/>
              <a:t>Мінімальна складність налаштувань</a:t>
            </a:r>
            <a:endParaRPr lang="uk-UA" dirty="0" smtClean="0"/>
          </a:p>
          <a:p>
            <a:pPr marL="457200" lvl="0" indent="-457200">
              <a:buFont typeface="+mj-lt"/>
              <a:buAutoNum type="arabicPeriod"/>
            </a:pPr>
            <a:r>
              <a:rPr lang="uk-UA" b="1" dirty="0" smtClean="0"/>
              <a:t>Управління персоналом</a:t>
            </a:r>
            <a:endParaRPr lang="uk-UA" dirty="0" smtClean="0"/>
          </a:p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7612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uk-UA" sz="6600" dirty="0" smtClean="0"/>
              <a:t>1С</a:t>
            </a:r>
            <a:endParaRPr lang="uk-UA" sz="660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pPr marL="514350" lvl="0" indent="-514350">
              <a:buFont typeface="+mj-lt"/>
              <a:buAutoNum type="romanUcPeriod"/>
            </a:pPr>
            <a:r>
              <a:rPr lang="uk-UA" sz="3000" b="1" dirty="0" smtClean="0"/>
              <a:t>Основний функціонал</a:t>
            </a:r>
            <a:r>
              <a:rPr lang="uk-UA" sz="3000" dirty="0" smtClean="0"/>
              <a:t>:</a:t>
            </a:r>
          </a:p>
          <a:p>
            <a:pPr marL="799963" lvl="1" indent="-342900">
              <a:buFont typeface="+mj-lt"/>
              <a:buAutoNum type="arabicPeriod"/>
            </a:pPr>
            <a:r>
              <a:rPr lang="uk-UA" sz="1800" dirty="0" smtClean="0"/>
              <a:t>Бухгалтерський облік та фінансове планування</a:t>
            </a:r>
          </a:p>
          <a:p>
            <a:pPr marL="799963" lvl="1" indent="-342900">
              <a:buFont typeface="+mj-lt"/>
              <a:buAutoNum type="arabicPeriod"/>
            </a:pPr>
            <a:r>
              <a:rPr lang="uk-UA" sz="1800" dirty="0" smtClean="0"/>
              <a:t>Управління товарно-матеріальними цінностями (склад)</a:t>
            </a:r>
          </a:p>
          <a:p>
            <a:pPr marL="799963" lvl="1" indent="-342900">
              <a:buFont typeface="+mj-lt"/>
              <a:buAutoNum type="arabicPeriod"/>
            </a:pPr>
            <a:r>
              <a:rPr lang="uk-UA" sz="1800" dirty="0" smtClean="0"/>
              <a:t>Управління персоналом (HR) та зарплатами</a:t>
            </a:r>
          </a:p>
          <a:p>
            <a:pPr marL="799963" lvl="1" indent="-342900">
              <a:buFont typeface="+mj-lt"/>
              <a:buAutoNum type="arabicPeriod"/>
            </a:pPr>
            <a:r>
              <a:rPr lang="uk-UA" sz="1800" dirty="0" smtClean="0"/>
              <a:t>CRM для управління взаємодією з клієнтами</a:t>
            </a:r>
          </a:p>
          <a:p>
            <a:pPr marL="514350" lvl="0" indent="-514350">
              <a:buFont typeface="+mj-lt"/>
              <a:buAutoNum type="romanUcPeriod"/>
            </a:pPr>
            <a:r>
              <a:rPr lang="uk-UA" sz="3000" b="1" dirty="0" smtClean="0"/>
              <a:t>Переваги</a:t>
            </a:r>
            <a:r>
              <a:rPr lang="uk-UA" sz="3000" dirty="0" smtClean="0"/>
              <a:t>:</a:t>
            </a:r>
          </a:p>
          <a:p>
            <a:pPr marL="799963" lvl="1" indent="-342900">
              <a:buFont typeface="+mj-lt"/>
              <a:buAutoNum type="arabicPeriod"/>
            </a:pPr>
            <a:r>
              <a:rPr lang="uk-UA" sz="1800" dirty="0" smtClean="0"/>
              <a:t>Висока гнучкість і адаптивність для різних бізнес-процесів</a:t>
            </a:r>
          </a:p>
          <a:p>
            <a:pPr marL="799963" lvl="1" indent="-342900">
              <a:buFont typeface="+mj-lt"/>
              <a:buAutoNum type="arabicPeriod"/>
            </a:pPr>
            <a:r>
              <a:rPr lang="uk-UA" sz="1800" dirty="0" smtClean="0"/>
              <a:t>Можливість глибокої </a:t>
            </a:r>
            <a:r>
              <a:rPr lang="uk-UA" sz="1800" dirty="0" err="1" smtClean="0"/>
              <a:t>кастомізації</a:t>
            </a:r>
            <a:r>
              <a:rPr lang="uk-UA" sz="1800" dirty="0" smtClean="0"/>
              <a:t> під конкретні вимоги підприємства</a:t>
            </a:r>
          </a:p>
          <a:p>
            <a:pPr marL="457200" lvl="0" indent="-457200">
              <a:buFont typeface="+mj-lt"/>
              <a:buAutoNum type="romanUcPeriod"/>
            </a:pPr>
            <a:r>
              <a:rPr lang="uk-UA" sz="3000" b="1" dirty="0" smtClean="0"/>
              <a:t>Недоліки</a:t>
            </a:r>
            <a:r>
              <a:rPr lang="uk-UA" sz="3000" dirty="0" smtClean="0"/>
              <a:t>:</a:t>
            </a:r>
          </a:p>
          <a:p>
            <a:pPr marL="799963" lvl="1" indent="-342900">
              <a:buFont typeface="+mj-lt"/>
              <a:buAutoNum type="arabicPeriod"/>
            </a:pPr>
            <a:r>
              <a:rPr lang="uk-UA" sz="1800" dirty="0" smtClean="0"/>
              <a:t>Складність впровадження та налаштування</a:t>
            </a:r>
          </a:p>
          <a:p>
            <a:pPr marL="799963" lvl="1" indent="-342900">
              <a:buFont typeface="+mj-lt"/>
              <a:buAutoNum type="arabicPeriod"/>
            </a:pPr>
            <a:r>
              <a:rPr lang="uk-UA" sz="1800" dirty="0" smtClean="0"/>
              <a:t>Висока вартість впровадження для невеликих компаній</a:t>
            </a:r>
          </a:p>
          <a:p>
            <a:pPr marL="799963" lvl="1" indent="-342900">
              <a:buFont typeface="+mj-lt"/>
              <a:buAutoNum type="arabicPeriod"/>
            </a:pPr>
            <a:r>
              <a:rPr lang="uk-UA" sz="1800" dirty="0" smtClean="0"/>
              <a:t>Залежність від технічної підтримки для налаштування та підтримки</a:t>
            </a:r>
          </a:p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761260"/>
      </p:ext>
    </p:extLst>
  </p:cSld>
  <p:clrMapOvr>
    <a:masterClrMapping/>
  </p:clrMapOvr>
</p:sld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0.jpeg"/></Relationships>
</file>

<file path=ppt/theme/theme1.xml><?xml version="1.0" encoding="utf-8"?>
<a:theme xmlns:a="http://schemas.openxmlformats.org/drawingml/2006/main" name="2_GRADIENT THEME">
  <a:themeElements>
    <a:clrScheme name="SOFTSERV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B188"/>
      </a:accent1>
      <a:accent2>
        <a:srgbClr val="9F26B5"/>
      </a:accent2>
      <a:accent3>
        <a:srgbClr val="4E5FAB"/>
      </a:accent3>
      <a:accent4>
        <a:srgbClr val="95D600"/>
      </a:accent4>
      <a:accent5>
        <a:srgbClr val="D41B5D"/>
      </a:accent5>
      <a:accent6>
        <a:srgbClr val="00A6CE"/>
      </a:accent6>
      <a:hlink>
        <a:srgbClr val="00A6CE"/>
      </a:hlink>
      <a:folHlink>
        <a:srgbClr val="4E5FAB"/>
      </a:folHlink>
    </a:clrScheme>
    <a:fontScheme name="Custom 1">
      <a:majorFont>
        <a:latin typeface="Proxima Nova Black"/>
        <a:ea typeface=""/>
        <a:cs typeface=""/>
      </a:majorFont>
      <a:minorFont>
        <a:latin typeface="Open Sans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7" id="{EDBDD289-3946-6C44-95DC-76383EF7028A}" vid="{6D763B00-EF50-F542-BB8F-59F84E5659F4}"/>
    </a:ext>
  </a:extLst>
</a:theme>
</file>

<file path=ppt/theme/theme2.xml><?xml version="1.0" encoding="utf-8"?>
<a:theme xmlns:a="http://schemas.openxmlformats.org/drawingml/2006/main" name="1_GRADIENT THEME">
  <a:themeElements>
    <a:clrScheme name="SOFTSERV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B188"/>
      </a:accent1>
      <a:accent2>
        <a:srgbClr val="9F26B5"/>
      </a:accent2>
      <a:accent3>
        <a:srgbClr val="4E5FAB"/>
      </a:accent3>
      <a:accent4>
        <a:srgbClr val="95D600"/>
      </a:accent4>
      <a:accent5>
        <a:srgbClr val="D41B5D"/>
      </a:accent5>
      <a:accent6>
        <a:srgbClr val="00A6CE"/>
      </a:accent6>
      <a:hlink>
        <a:srgbClr val="00A6CE"/>
      </a:hlink>
      <a:folHlink>
        <a:srgbClr val="4E5FAB"/>
      </a:folHlink>
    </a:clrScheme>
    <a:fontScheme name="Custom 1">
      <a:majorFont>
        <a:latin typeface="Proxima Nova Black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7" id="{EDBDD289-3946-6C44-95DC-76383EF7028A}" vid="{6D763B00-EF50-F542-BB8F-59F84E5659F4}"/>
    </a:ext>
  </a:extLst>
</a:theme>
</file>

<file path=ppt/theme/theme3.xml><?xml version="1.0" encoding="utf-8"?>
<a:theme xmlns:a="http://schemas.openxmlformats.org/drawingml/2006/main" name="2_DARK THEME">
  <a:themeElements>
    <a:clrScheme name="SOFTSERV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B188"/>
      </a:accent1>
      <a:accent2>
        <a:srgbClr val="9F26B5"/>
      </a:accent2>
      <a:accent3>
        <a:srgbClr val="4E5FAB"/>
      </a:accent3>
      <a:accent4>
        <a:srgbClr val="95D600"/>
      </a:accent4>
      <a:accent5>
        <a:srgbClr val="D41B5D"/>
      </a:accent5>
      <a:accent6>
        <a:srgbClr val="00A6CE"/>
      </a:accent6>
      <a:hlink>
        <a:srgbClr val="00A6CE"/>
      </a:hlink>
      <a:folHlink>
        <a:srgbClr val="4E5FAB"/>
      </a:folHlink>
    </a:clrScheme>
    <a:fontScheme name="Custom 1">
      <a:majorFont>
        <a:latin typeface="Proxima Nova Black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7" id="{EDBDD289-3946-6C44-95DC-76383EF7028A}" vid="{6D763B00-EF50-F542-BB8F-59F84E5659F4}"/>
    </a:ext>
  </a:extLst>
</a:theme>
</file>

<file path=ppt/theme/theme4.xml><?xml version="1.0" encoding="utf-8"?>
<a:theme xmlns:a="http://schemas.openxmlformats.org/drawingml/2006/main" name="Литейная">
  <a:themeElements>
    <a:clrScheme name="Литейная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Литейная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Литейная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SoftServe_PPT_Master_Slides_2020</Template>
  <TotalTime>0</TotalTime>
  <Words>667</Words>
  <Application>Microsoft Office PowerPoint</Application>
  <PresentationFormat>Произвольный</PresentationFormat>
  <Paragraphs>112</Paragraphs>
  <Slides>13</Slides>
  <Notes>11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4</vt:i4>
      </vt:variant>
      <vt:variant>
        <vt:lpstr>Заголовки слайдов</vt:lpstr>
      </vt:variant>
      <vt:variant>
        <vt:i4>13</vt:i4>
      </vt:variant>
    </vt:vector>
  </HeadingPairs>
  <TitlesOfParts>
    <vt:vector size="25" baseType="lpstr">
      <vt:lpstr>Arial</vt:lpstr>
      <vt:lpstr>Calibri</vt:lpstr>
      <vt:lpstr>Cambria</vt:lpstr>
      <vt:lpstr>Open Sans</vt:lpstr>
      <vt:lpstr>Open Sans Regular</vt:lpstr>
      <vt:lpstr>Proxima Nova Black</vt:lpstr>
      <vt:lpstr>Rockwell</vt:lpstr>
      <vt:lpstr>Wingdings 2</vt:lpstr>
      <vt:lpstr>2_GRADIENT THEME</vt:lpstr>
      <vt:lpstr>1_GRADIENT THEME</vt:lpstr>
      <vt:lpstr>2_DARK THEME</vt:lpstr>
      <vt:lpstr>Литейная</vt:lpstr>
      <vt:lpstr>C2 application</vt:lpstr>
      <vt:lpstr>Tech stack</vt:lpstr>
      <vt:lpstr>Ціль аплікації</vt:lpstr>
      <vt:lpstr>Проблеми, які вирішує аплікація</vt:lpstr>
      <vt:lpstr>Типи користувачів</vt:lpstr>
      <vt:lpstr>Основні вимоги до аплікації</vt:lpstr>
      <vt:lpstr>Аналіз подібних аплікацій на ринку:</vt:lpstr>
      <vt:lpstr>Основні вимоги до аплікації</vt:lpstr>
      <vt:lpstr>1С</vt:lpstr>
      <vt:lpstr>SalesWorks</vt:lpstr>
      <vt:lpstr>SAP</vt:lpstr>
      <vt:lpstr>Висновок</vt:lpstr>
      <vt:lpstr>Thank you!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Introduction-to-EntityFramework\03.%20DB-Advanced-EntityFramework-Introduction-to-EntityFramework</dc:title>
  <dc:subject>Software Development Course</dc:subject>
  <dc:creator/>
  <cp:keywords>Databases, SQL, programming, SoftUni, Software University, programming, software development, software engineering, course,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2024-09-16T19:53:32Z</dcterms:modified>
  <cp:category>Databases, SQL, programming, SoftUni, Software University, programming, software development, software engineering, course,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