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65F0C-B99E-438D-BD0A-284AFCCAE9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33E11-4C1D-46C5-8D9C-F62A31E18F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B111-3DDE-433C-A39B-A8B1AB6DDB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C10D0-F280-4272-8055-553935F5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59CBA-1BEA-4869-A056-AE2171D302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0371B-9CCE-4583-9BA3-936BCCEE48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86F97-CB81-4DA1-835F-A713B85822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3F9B-5065-4E50-8E7F-5EFDD9FF6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B8320-C722-4F0F-8304-BB8EC9FDA0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2FD15-B7ED-40DB-99CB-4E8DCCE648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D49FC-6424-4233-90EF-2393005269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AA8FD57-5595-4435-83B9-7BB08141F6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827088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06.04.10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Ларионов Б.А.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1956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Диагноз: Аневризма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7 № </a:t>
            </a:r>
            <a:r>
              <a:rPr lang="ru-RU" sz="1400" b="1" dirty="0" smtClean="0">
                <a:latin typeface="Times New Roman" pitchFamily="18" charset="0"/>
              </a:rPr>
              <a:t>4089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Начало:12.00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Окончание:13.15</a:t>
            </a: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2928934" y="1428728"/>
            <a:ext cx="371475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СЕВРИНОВА О.В..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</a:t>
            </a:r>
            <a:r>
              <a:rPr lang="ru-RU" sz="1400" b="1" dirty="0" smtClean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ПОПЛАВКОВА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 </a:t>
            </a:r>
            <a:r>
              <a:rPr lang="ru-RU" sz="1200" dirty="0">
                <a:latin typeface="Times New Roman" pitchFamily="18" charset="0"/>
              </a:rPr>
              <a:t>МЕЛЕКА Е.А.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350 200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300 </a:t>
            </a:r>
            <a:r>
              <a:rPr lang="ru-RU" sz="1400" dirty="0" smtClean="0">
                <a:latin typeface="Times New Roman" pitchFamily="18" charset="0"/>
              </a:rPr>
              <a:t>300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17.2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936.07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 smtClean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</a:t>
            </a:r>
            <a:r>
              <a:rPr lang="ru-RU" sz="1400" dirty="0">
                <a:latin typeface="Times New Roman" pitchFamily="18" charset="0"/>
              </a:rPr>
              <a:t>-1</a:t>
            </a:r>
            <a:r>
              <a:rPr lang="en-US" sz="1400" dirty="0">
                <a:latin typeface="Times New Roman" pitchFamily="18" charset="0"/>
              </a:rPr>
              <a:t>                </a:t>
            </a:r>
            <a:r>
              <a:rPr lang="ru-RU" sz="1400" dirty="0"/>
              <a:t>           </a:t>
            </a:r>
            <a:r>
              <a:rPr lang="en-US" sz="1400" dirty="0"/>
              <a:t> </a:t>
            </a:r>
            <a:r>
              <a:rPr lang="ru-RU" sz="1400" dirty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dirty="0" smtClean="0"/>
              <a:t>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другое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</a:t>
            </a:r>
            <a:r>
              <a:rPr lang="ru-RU" sz="1200" b="1" dirty="0" smtClean="0"/>
              <a:t>ангиограммах, а также на </a:t>
            </a:r>
            <a:r>
              <a:rPr lang="en-US" sz="1200" b="1" dirty="0" smtClean="0"/>
              <a:t>R-DSA </a:t>
            </a:r>
            <a:r>
              <a:rPr lang="en-US" sz="1200" b="1" dirty="0" err="1" smtClean="0"/>
              <a:t>dex</a:t>
            </a:r>
            <a:r>
              <a:rPr lang="en-US" sz="1200" b="1" dirty="0" smtClean="0"/>
              <a:t>. et sin. </a:t>
            </a:r>
            <a:r>
              <a:rPr lang="ru-RU" sz="1200" b="1" dirty="0" smtClean="0"/>
              <a:t> </a:t>
            </a:r>
            <a:r>
              <a:rPr lang="ru-RU" sz="1200" b="1" dirty="0"/>
              <a:t>сосудов головного мозга дефектов наполнения, депо контрастного вещества и </a:t>
            </a:r>
            <a:r>
              <a:rPr lang="ru-RU" sz="1200" b="1" dirty="0" err="1"/>
              <a:t>артерио-венозного</a:t>
            </a:r>
            <a:r>
              <a:rPr lang="ru-RU" sz="1200" b="1" dirty="0"/>
              <a:t> сброса  не </a:t>
            </a:r>
            <a:r>
              <a:rPr lang="ru-RU" sz="1200" b="1" dirty="0" smtClean="0"/>
              <a:t>обнаружено</a:t>
            </a:r>
            <a:r>
              <a:rPr lang="en-US" sz="1200" b="1" dirty="0" smtClean="0"/>
              <a:t>. </a:t>
            </a:r>
            <a:r>
              <a:rPr lang="ru-RU" sz="1200" b="1" dirty="0" smtClean="0"/>
              <a:t>Левая позвоночная артерия отходит от дуги аорты.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256</Words>
  <Application>Microsoft Office PowerPoint</Application>
  <PresentationFormat>Экран (4:3)</PresentationFormat>
  <Paragraphs>77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395</cp:revision>
  <dcterms:created xsi:type="dcterms:W3CDTF">2007-06-09T07:57:56Z</dcterms:created>
  <dcterms:modified xsi:type="dcterms:W3CDTF">2011-04-06T11:48:25Z</dcterms:modified>
</cp:coreProperties>
</file>