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214290" y="3857620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Ультравист</a:t>
            </a:r>
            <a:r>
              <a:rPr lang="ru-RU" sz="1400" dirty="0" smtClean="0">
                <a:latin typeface="Times New Roman" pitchFamily="18" charset="0"/>
              </a:rPr>
              <a:t> 370  200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03.12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36</a:t>
            </a:r>
            <a:r>
              <a:rPr lang="ru-RU" sz="1400" dirty="0" smtClean="0"/>
              <a:t>.28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/>
              <a:t>HH1    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 15.04.11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Ф.И.Гурьянов А.В.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рождения:04.09.1951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№ </a:t>
            </a:r>
            <a:r>
              <a:rPr lang="ru-RU" sz="1400" b="1" dirty="0" smtClean="0">
                <a:latin typeface="Times New Roman" pitchFamily="18" charset="0"/>
              </a:rPr>
              <a:t>4686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стеноз на протяжении 65% проксимальной порции ВСА.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ПА. 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стеноз проксимальной порции ВСА </a:t>
            </a:r>
            <a:r>
              <a:rPr lang="ru-RU" sz="1400" dirty="0" smtClean="0"/>
              <a:t> 90%. </a:t>
            </a:r>
            <a:r>
              <a:rPr lang="ru-RU" sz="1400" dirty="0" smtClean="0"/>
              <a:t>Умеренная С-образная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с. ПА</a:t>
            </a:r>
            <a:r>
              <a:rPr lang="ru-RU" sz="1400" dirty="0" smtClean="0"/>
              <a:t>. Диффузное изменение подключичной артерии на всем протяжении с мах. </a:t>
            </a:r>
            <a:r>
              <a:rPr lang="ru-RU" sz="1400" dirty="0" smtClean="0"/>
              <a:t>с</a:t>
            </a:r>
            <a:r>
              <a:rPr lang="ru-RU" sz="1400" dirty="0" smtClean="0"/>
              <a:t>тепенью стенозирования во </a:t>
            </a:r>
            <a:r>
              <a:rPr lang="en-US" sz="1400" dirty="0" smtClean="0"/>
              <a:t>II</a:t>
            </a:r>
            <a:r>
              <a:rPr lang="ru-RU" sz="1400" dirty="0" smtClean="0"/>
              <a:t>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до 75%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14290" y="7215206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57827" y="4429124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</a:rPr>
              <a:t>Врач: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12063</TotalTime>
  <Words>271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617</cp:revision>
  <dcterms:created xsi:type="dcterms:W3CDTF">2007-06-09T07:57:56Z</dcterms:created>
  <dcterms:modified xsi:type="dcterms:W3CDTF">2011-04-15T08:22:10Z</dcterms:modified>
</cp:coreProperties>
</file>