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E4FE17-A298-40C4-8F48-15B1DD8F76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C404F9-B08B-45BA-8676-3CD5B97DE329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F8DC0-4148-447D-B7CC-631DEF727C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3D3C6-8575-41EF-9E7D-C64C9FE07C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C6C52-9645-4854-A3DF-74934D4D3D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071DE-7EA1-49B3-AF50-AAFA56DBFF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76B58-2566-4AB2-95B9-E61A322E5B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16D10-74AA-49AC-9297-F81B660D20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95F96-9C00-4DA0-9A41-83E446ADE2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5559E-B6A2-460D-B156-9116BB9CB4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BAA0C-60AF-4E3C-83C2-DBC77FD516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AF4AD-4491-40CA-BEA8-DAFA10203F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BB62E-4F2A-4E1F-8D14-08C711B9C2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C63C21E5-E237-431F-8322-90FD11599A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</a:rPr>
              <a:t>Омнипак</a:t>
            </a:r>
            <a:r>
              <a:rPr lang="ru-RU" sz="1400" dirty="0">
                <a:latin typeface="Times New Roman" pitchFamily="18" charset="0"/>
              </a:rPr>
              <a:t> 350    </a:t>
            </a:r>
            <a:r>
              <a:rPr lang="ru-RU" sz="1400" dirty="0" smtClean="0">
                <a:latin typeface="Times New Roman" pitchFamily="18" charset="0"/>
              </a:rPr>
              <a:t>150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4.7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</a:t>
            </a:r>
            <a:r>
              <a:rPr lang="ru-RU" sz="1400" dirty="0" smtClean="0"/>
              <a:t>168.24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                </a:t>
            </a:r>
            <a:r>
              <a:rPr lang="en-US" sz="1400" dirty="0" smtClean="0"/>
              <a:t>RCB                              </a:t>
            </a:r>
            <a:r>
              <a:rPr lang="en-US" sz="1400" dirty="0" smtClean="0">
                <a:latin typeface="Times New Roman" pitchFamily="18" charset="0"/>
              </a:rPr>
              <a:t>4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Рентгенхирург:         </a:t>
            </a:r>
            <a:r>
              <a:rPr lang="ru-RU" sz="140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Операционная м</a:t>
            </a:r>
            <a:r>
              <a:rPr lang="en-US" sz="1400" b="1">
                <a:latin typeface="Times New Roman" pitchFamily="18" charset="0"/>
              </a:rPr>
              <a:t>/</a:t>
            </a:r>
            <a:r>
              <a:rPr lang="ru-RU" sz="1400" b="1">
                <a:latin typeface="Times New Roman" pitchFamily="18" charset="0"/>
              </a:rPr>
              <a:t>с:  </a:t>
            </a:r>
            <a:r>
              <a:rPr lang="ru-RU" sz="1400">
                <a:latin typeface="Times New Roman" pitchFamily="18" charset="0"/>
              </a:rPr>
              <a:t>РОДИОНОВА С.М.</a:t>
            </a:r>
            <a:endParaRPr lang="ru-RU" sz="1400" b="1">
              <a:latin typeface="Times New Roman" pitchFamily="18" charset="0"/>
            </a:endParaRP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Анестезиолог:            </a:t>
            </a:r>
            <a:r>
              <a:rPr lang="ru-RU" sz="1400">
                <a:latin typeface="Times New Roman" pitchFamily="18" charset="0"/>
              </a:rPr>
              <a:t>ГАЛКИН А.В.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м/с анестезист:        </a:t>
            </a:r>
            <a:r>
              <a:rPr lang="ru-RU" sz="1400">
                <a:latin typeface="Times New Roman" pitchFamily="18" charset="0"/>
              </a:rPr>
              <a:t> КАПРАЛОВА Е.А.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Рентгенлаборант:</a:t>
            </a:r>
            <a:r>
              <a:rPr lang="ru-RU" sz="1400">
                <a:latin typeface="Times New Roman" pitchFamily="18" charset="0"/>
              </a:rPr>
              <a:t>     </a:t>
            </a: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5900" y="11874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08.06.2011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Новоселов Г.В.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1950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Отделение:21 № </a:t>
            </a:r>
            <a:r>
              <a:rPr lang="ru-RU" sz="1400" b="1" dirty="0" smtClean="0">
                <a:latin typeface="Times New Roman" pitchFamily="18" charset="0"/>
              </a:rPr>
              <a:t>7033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Начало: </a:t>
            </a:r>
            <a:r>
              <a:rPr lang="ru-RU" sz="1400" b="1" dirty="0" smtClean="0">
                <a:latin typeface="Times New Roman" pitchFamily="18" charset="0"/>
              </a:rPr>
              <a:t>11.00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Окончание: </a:t>
            </a:r>
            <a:r>
              <a:rPr lang="ru-RU" sz="1400" b="1" dirty="0" smtClean="0">
                <a:latin typeface="Times New Roman" pitchFamily="18" charset="0"/>
              </a:rPr>
              <a:t>12.00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/>
              <a:t>Справа : </a:t>
            </a:r>
            <a:r>
              <a:rPr lang="ru-RU" sz="1400" dirty="0" smtClean="0"/>
              <a:t>Стеноз  проксимальной порции ВСА 35%, умеренная С – образная деформация ВСА, умеренная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</a:t>
            </a:r>
            <a:r>
              <a:rPr lang="en-US" sz="1400" dirty="0" smtClean="0"/>
              <a:t>I</a:t>
            </a:r>
            <a:r>
              <a:rPr lang="ru-RU" sz="1400" dirty="0" smtClean="0"/>
              <a:t> с. ПА. 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 </a:t>
            </a:r>
            <a:r>
              <a:rPr lang="ru-RU" sz="1400" dirty="0"/>
              <a:t>: </a:t>
            </a:r>
            <a:r>
              <a:rPr lang="ru-RU" sz="1400" dirty="0" smtClean="0"/>
              <a:t>Стеноз средней порции ОСА 50%. Левая ПА не определяется.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12529</TotalTime>
  <Words>262</Words>
  <Application>Microsoft Office PowerPoint</Application>
  <PresentationFormat>Экран (4:3)</PresentationFormat>
  <Paragraphs>87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630</cp:revision>
  <dcterms:created xsi:type="dcterms:W3CDTF">2007-06-09T07:57:56Z</dcterms:created>
  <dcterms:modified xsi:type="dcterms:W3CDTF">2011-06-08T18:19:02Z</dcterms:modified>
</cp:coreProperties>
</file>