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2474F-01AB-4C3D-B057-00704B8080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845E6-3E58-42B5-B530-4C5E5153BE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024CA-FE95-4197-BC36-F7B7F50E3E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ECEE4-1237-4A6F-98B0-1C252CDFF2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75D4C-D6E0-4E38-A13C-75E45A598B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BCA2A-3516-497A-A7E0-9A4C164E86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DEF30-CDAF-45A2-9D6B-1DB0377DE7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E8F7-F80A-4A82-8A90-2218FB7FAD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544D7-8023-4148-BC98-B610CD5138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A4D5E-E58B-4133-BD27-2E8A7F9ADA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A52E1-F7D2-49F6-81DE-83E984738FF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5C1619F-C775-4DBF-A7CC-606F61084A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 </a:t>
            </a:r>
            <a:r>
              <a:rPr lang="ru-RU" sz="1400" b="1" dirty="0" smtClean="0">
                <a:latin typeface="Times New Roman" pitchFamily="18" charset="0"/>
              </a:rPr>
              <a:t>17.06.11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Экономов В.Ф.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1954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ОНМК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№ </a:t>
            </a:r>
            <a:r>
              <a:rPr lang="ru-RU" sz="1400" b="1" dirty="0" smtClean="0">
                <a:latin typeface="Times New Roman" pitchFamily="18" charset="0"/>
              </a:rPr>
              <a:t>7352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Начало:10.00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Окончание:11.00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>
                <a:latin typeface="Times New Roman" pitchFamily="18" charset="0"/>
              </a:rPr>
              <a:t>ГАЛКИН 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250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Расходный материал</a:t>
            </a:r>
          </a:p>
          <a:p>
            <a:endParaRPr lang="ru-RU" sz="1400" dirty="0"/>
          </a:p>
          <a:p>
            <a:endParaRPr lang="ru-RU" sz="1400" dirty="0"/>
          </a:p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11.6 мн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909.74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</a:t>
            </a:r>
            <a:r>
              <a:rPr lang="ru-RU" sz="1200" b="1" dirty="0" smtClean="0"/>
              <a:t>ангиограммах и </a:t>
            </a:r>
            <a:r>
              <a:rPr lang="en-US" sz="1200" b="1" dirty="0" smtClean="0"/>
              <a:t>R-DSA </a:t>
            </a:r>
            <a:r>
              <a:rPr lang="en-US" sz="1200" b="1" dirty="0" err="1" smtClean="0"/>
              <a:t>dex</a:t>
            </a:r>
            <a:r>
              <a:rPr lang="en-US" sz="1200" b="1" dirty="0"/>
              <a:t> </a:t>
            </a:r>
            <a:r>
              <a:rPr lang="en-US" sz="1200" b="1" dirty="0" smtClean="0"/>
              <a:t>et sin</a:t>
            </a:r>
            <a:r>
              <a:rPr lang="ru-RU" sz="1200" b="1" dirty="0" smtClean="0"/>
              <a:t> </a:t>
            </a:r>
            <a:r>
              <a:rPr lang="ru-RU" sz="1200" b="1" dirty="0"/>
              <a:t>сосудов головного мозга дефектов 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</a:t>
            </a:r>
            <a:r>
              <a:rPr lang="en-US" sz="1200" b="1" dirty="0" smtClean="0"/>
              <a:t>/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8663</TotalTime>
  <Words>236</Words>
  <Application>Microsoft Office PowerPoint</Application>
  <PresentationFormat>Экран (4:3)</PresentationFormat>
  <Paragraphs>76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419</cp:revision>
  <dcterms:created xsi:type="dcterms:W3CDTF">2007-06-09T07:57:56Z</dcterms:created>
  <dcterms:modified xsi:type="dcterms:W3CDTF">2011-06-17T09:27:04Z</dcterms:modified>
</cp:coreProperties>
</file>