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77CE169-9122-4975-AD34-6DBE83B679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EC282C-83E5-45BE-963A-4DBF314F0424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B5C88-B9CA-4F52-93EB-4760528C72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A325D-D6F3-4A8D-B571-33DC54EF4F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977320-5AE9-42DA-8AE7-45C00C247D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14EA1-5354-41C9-9852-D209E84F8A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AAB96-101D-4B96-B3A4-AED9BB8CD8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504B0-16D2-46CD-8F7F-FDFEBEE4C1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152F6-AE7A-41E3-95D3-CCF42085CD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7087D-4CA6-438C-9EAC-2BCAB359FA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8C48F-46D9-42F8-936C-DA8CF6FE4C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8460F-EAFD-471B-9951-A1210AB51E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19832-E2E3-4058-852C-3A0DB04268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4A4C2D37-05D5-4879-AA9B-C806820918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</a:rPr>
              <a:t>Омнипак</a:t>
            </a:r>
            <a:r>
              <a:rPr lang="ru-RU" sz="1400" dirty="0">
                <a:latin typeface="Times New Roman" pitchFamily="18" charset="0"/>
              </a:rPr>
              <a:t> 350    </a:t>
            </a:r>
            <a:r>
              <a:rPr lang="ru-RU" sz="1400" dirty="0" smtClean="0">
                <a:latin typeface="Times New Roman" pitchFamily="18" charset="0"/>
              </a:rPr>
              <a:t>150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4,24 мин</a:t>
            </a:r>
            <a:r>
              <a:rPr lang="ru-RU" sz="1400" dirty="0"/>
              <a:t>.</a:t>
            </a:r>
          </a:p>
          <a:p>
            <a:r>
              <a:rPr lang="ru-RU" sz="1400" dirty="0"/>
              <a:t>Доза облучения </a:t>
            </a:r>
            <a:r>
              <a:rPr lang="ru-RU" sz="1400" dirty="0" smtClean="0"/>
              <a:t>321.83 </a:t>
            </a:r>
            <a:r>
              <a:rPr lang="en-US" sz="1400" dirty="0" err="1"/>
              <a:t>mGy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                 </a:t>
            </a:r>
            <a:r>
              <a:rPr lang="ru-RU" sz="1400"/>
              <a:t>НН-1                            </a:t>
            </a:r>
            <a:r>
              <a:rPr lang="en-US" sz="1400">
                <a:latin typeface="Times New Roman" pitchFamily="18" charset="0"/>
              </a:rPr>
              <a:t>4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              </a:t>
            </a:r>
            <a:r>
              <a:rPr lang="ru-RU" sz="14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Р</a:t>
            </a:r>
            <a:r>
              <a:rPr lang="en-US" sz="1400"/>
              <a:t>IG 1</a:t>
            </a:r>
            <a:r>
              <a:rPr lang="ru-RU" sz="1400"/>
              <a:t>00</a:t>
            </a:r>
            <a:r>
              <a:rPr lang="en-US" sz="1400"/>
              <a:t>  </a:t>
            </a:r>
            <a:r>
              <a:rPr lang="ru-RU" sz="1400"/>
              <a:t>                     </a:t>
            </a:r>
            <a:r>
              <a:rPr lang="en-US" sz="1400"/>
              <a:t> 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</a:rPr>
              <a:t>МЕЩАЛКИНА И.В.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ФИЛАРЕТОВА </a:t>
            </a:r>
            <a:r>
              <a:rPr lang="ru-RU" sz="1400" dirty="0">
                <a:latin typeface="Times New Roman" pitchFamily="18" charset="0"/>
              </a:rPr>
              <a:t>Е</a:t>
            </a:r>
            <a:r>
              <a:rPr lang="ru-RU" sz="1400" dirty="0" smtClean="0">
                <a:latin typeface="Times New Roman" pitchFamily="18" charset="0"/>
              </a:rPr>
              <a:t>.В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b="1" dirty="0" smtClean="0">
                <a:latin typeface="Times New Roman" pitchFamily="18" charset="0"/>
              </a:rPr>
              <a:t>   </a:t>
            </a:r>
            <a:r>
              <a:rPr lang="ru-RU" sz="1400" dirty="0" smtClean="0">
                <a:latin typeface="Times New Roman" pitchFamily="18" charset="0"/>
              </a:rPr>
              <a:t>ЦВЕТКОВА М.В.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15900" y="11874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22.06.2011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Волков Н.А.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1950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Отделение:21 № </a:t>
            </a:r>
            <a:r>
              <a:rPr lang="ru-RU" sz="1400" b="1" dirty="0" smtClean="0">
                <a:latin typeface="Times New Roman" pitchFamily="18" charset="0"/>
              </a:rPr>
              <a:t>7641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Начало: </a:t>
            </a:r>
            <a:r>
              <a:rPr lang="ru-RU" sz="1400" b="1" dirty="0" smtClean="0">
                <a:latin typeface="Times New Roman" pitchFamily="18" charset="0"/>
              </a:rPr>
              <a:t>10.30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Окончание: </a:t>
            </a:r>
            <a:r>
              <a:rPr lang="ru-RU" sz="1400" b="1" dirty="0" smtClean="0">
                <a:latin typeface="Times New Roman" pitchFamily="18" charset="0"/>
              </a:rPr>
              <a:t>11.30</a:t>
            </a:r>
            <a:endParaRPr lang="ru-RU" sz="1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Справа. Умеренная С-образная деформация средней порции ВСА. Выраженная С-образная деформация ПА 1 </a:t>
            </a:r>
            <a:r>
              <a:rPr lang="ru-RU" sz="1400" dirty="0" err="1" smtClean="0"/>
              <a:t>сег</a:t>
            </a:r>
            <a:r>
              <a:rPr lang="ru-RU" sz="1400" dirty="0" smtClean="0"/>
              <a:t>.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Слева:  Критический стеноз  проксимальной порции ВСА 95%.           Умеренная С – образная деформация  средней порции ВСА. </a:t>
            </a:r>
          </a:p>
          <a:p>
            <a:pPr marL="342900" indent="-342900"/>
            <a:r>
              <a:rPr lang="ru-RU" sz="1200" dirty="0" smtClean="0"/>
              <a:t>        </a:t>
            </a:r>
            <a:r>
              <a:rPr lang="ru-RU" sz="1400" dirty="0" smtClean="0"/>
              <a:t>Умеренная </a:t>
            </a:r>
            <a:r>
              <a:rPr lang="en-US" sz="1400" dirty="0" smtClean="0"/>
              <a:t>S</a:t>
            </a:r>
            <a:r>
              <a:rPr lang="ru-RU" sz="1400" dirty="0" smtClean="0"/>
              <a:t>- образная ПА 1 </a:t>
            </a:r>
            <a:r>
              <a:rPr lang="ru-RU" sz="1400" dirty="0" err="1" smtClean="0"/>
              <a:t>сег</a:t>
            </a:r>
            <a:r>
              <a:rPr lang="ru-RU" sz="1400" dirty="0" smtClean="0"/>
              <a:t> ,устьевой стеноз ПА 55%.                 Стеноз 1 </a:t>
            </a:r>
            <a:r>
              <a:rPr lang="ru-RU" sz="1400" dirty="0" err="1" smtClean="0"/>
              <a:t>сег</a:t>
            </a:r>
            <a:r>
              <a:rPr lang="ru-RU" sz="1400" dirty="0" smtClean="0"/>
              <a:t>. подключичной артерии 60%.</a:t>
            </a:r>
            <a:endParaRPr lang="ru-RU" sz="14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000504" y="4929190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smtClean="0"/>
              <a:t>Врач : Щербаков А.С. 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12542</TotalTime>
  <Words>283</Words>
  <Application>Microsoft Office PowerPoint</Application>
  <PresentationFormat>Экран (4:3)</PresentationFormat>
  <Paragraphs>88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630</cp:revision>
  <dcterms:created xsi:type="dcterms:W3CDTF">2007-06-09T07:57:56Z</dcterms:created>
  <dcterms:modified xsi:type="dcterms:W3CDTF">2011-06-22T08:25:06Z</dcterms:modified>
</cp:coreProperties>
</file>