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A3F8B6-5640-4B14-84CB-598033201F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56CDF-60A1-449E-AD36-C71A6B0CA69E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B3A5-1AB0-4E98-AEC5-656731368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C49B-8171-4CE3-860A-F65FD6F08A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FE16-98E8-4477-8BD1-8333A9DCF6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2857C-5753-403B-A26B-9F099141FD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5EA6-19A2-4EED-98EC-B7AB9C188D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0179-C42F-41DC-B455-A1DD80130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CDE9B-BD6C-4F4E-AA30-85C551074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74CA-DF1A-44D8-89EA-81C68A660F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8C5A-54EA-4DA2-AFA0-B13FF91E7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AE61-4D17-4A1B-915B-75561AED18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E87E-CE8C-4E8A-A9AC-175AFB6E6C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62ACBC3-EDC5-4A6F-8025-9E05C35DF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85728" y="214282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300  200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02</a:t>
            </a:r>
            <a:r>
              <a:rPr lang="ru-RU" sz="1400" dirty="0" smtClean="0"/>
              <a:t>.12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91.81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</a:t>
            </a:r>
            <a:r>
              <a:rPr lang="ru-RU" sz="1400"/>
              <a:t>    </a:t>
            </a:r>
            <a:r>
              <a:rPr lang="en-US" sz="1400"/>
              <a:t>HH1    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715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</a:t>
            </a:r>
            <a:r>
              <a:rPr lang="ru-RU" sz="1400" dirty="0">
                <a:latin typeface="Times New Roman" pitchFamily="18" charset="0"/>
              </a:rPr>
              <a:t>А.В.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КАПРАЛОВА Л.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4"/>
            <a:ext cx="3024188" cy="134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Дата:21.03.11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Шитов Н.В.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 21.02.1949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№ </a:t>
            </a:r>
            <a:r>
              <a:rPr lang="ru-RU" sz="1400" b="1" dirty="0" smtClean="0">
                <a:latin typeface="Times New Roman" pitchFamily="18" charset="0"/>
              </a:rPr>
              <a:t>3369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без гемодинамических значимых стенозов.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</a:t>
            </a:r>
            <a:r>
              <a:rPr lang="ru-RU" sz="1400" dirty="0" smtClean="0"/>
              <a:t>: в проекции синуса стеноз 70%, стеноз проксимальной порции ВСА 60%, стеноз</a:t>
            </a:r>
            <a:r>
              <a:rPr lang="en-US" sz="1400" dirty="0" smtClean="0"/>
              <a:t> 60%</a:t>
            </a:r>
            <a:r>
              <a:rPr lang="ru-RU" sz="1400" dirty="0" smtClean="0"/>
              <a:t> </a:t>
            </a:r>
            <a:r>
              <a:rPr lang="en-US" sz="1400" dirty="0" smtClean="0"/>
              <a:t>I c.</a:t>
            </a:r>
            <a:r>
              <a:rPr lang="ru-RU" sz="1400" dirty="0" smtClean="0"/>
              <a:t> ПА.</a:t>
            </a:r>
            <a:r>
              <a:rPr lang="en-US" sz="1400" dirty="0" smtClean="0"/>
              <a:t> </a:t>
            </a:r>
            <a:r>
              <a:rPr lang="ru-RU" sz="1400" dirty="0" smtClean="0"/>
              <a:t>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 rot="3026643" flipH="1">
            <a:off x="9011877" y="5230865"/>
            <a:ext cx="658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14290" y="7215206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357827" y="4429124"/>
            <a:ext cx="642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</a:rPr>
              <a:t>Врач: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11992</TotalTime>
  <Words>248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610</cp:revision>
  <dcterms:created xsi:type="dcterms:W3CDTF">2007-06-09T07:57:56Z</dcterms:created>
  <dcterms:modified xsi:type="dcterms:W3CDTF">2011-03-21T10:57:31Z</dcterms:modified>
</cp:coreProperties>
</file>