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7A3F8B6-5640-4B14-84CB-598033201F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256CDF-60A1-449E-AD36-C71A6B0CA69E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6B3A5-1AB0-4E98-AEC5-656731368C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AC49B-8171-4CE3-860A-F65FD6F08A6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FE16-98E8-4477-8BD1-8333A9DCF68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B2857C-5753-403B-A26B-9F099141FD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E5EA6-19A2-4EED-98EC-B7AB9C188D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0179-C42F-41DC-B455-A1DD80130CA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CDE9B-BD6C-4F4E-AA30-85C5510742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B74CA-DF1A-44D8-89EA-81C68A660F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88C5A-54EA-4DA2-AFA0-B13FF91E77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4AE61-4D17-4A1B-915B-75561AED18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F6E87E-CE8C-4E8A-A9AC-175AFB6E6C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62ACBC3-EDC5-4A6F-8025-9E05C35DFF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285728" y="214282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300  250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06.36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 </a:t>
            </a:r>
            <a:r>
              <a:rPr lang="ru-RU" sz="1400" dirty="0" smtClean="0"/>
              <a:t>92</a:t>
            </a:r>
            <a:r>
              <a:rPr lang="ru-RU" sz="1400" dirty="0" smtClean="0"/>
              <a:t>.72 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             </a:t>
            </a:r>
            <a:r>
              <a:rPr lang="ru-RU" sz="1400"/>
              <a:t>    </a:t>
            </a:r>
            <a:r>
              <a:rPr lang="en-US" sz="1400"/>
              <a:t>HH1          </a:t>
            </a:r>
            <a:r>
              <a:rPr lang="en-US" sz="1400">
                <a:latin typeface="Times New Roman" pitchFamily="18" charset="0"/>
              </a:rPr>
              <a:t>      </a:t>
            </a:r>
            <a:r>
              <a:rPr lang="ru-RU" sz="1400">
                <a:latin typeface="Times New Roman" pitchFamily="18" charset="0"/>
              </a:rPr>
              <a:t>     </a:t>
            </a:r>
            <a:r>
              <a:rPr lang="en-US" sz="1400">
                <a:latin typeface="Times New Roman" pitchFamily="18" charset="0"/>
              </a:rPr>
              <a:t>  </a:t>
            </a:r>
            <a:r>
              <a:rPr lang="ru-RU" sz="1400">
                <a:latin typeface="Times New Roman" pitchFamily="18" charset="0"/>
              </a:rPr>
              <a:t>        </a:t>
            </a:r>
            <a:r>
              <a:rPr lang="en-US" sz="1400">
                <a:latin typeface="Times New Roman" pitchFamily="18" charset="0"/>
              </a:rPr>
              <a:t> 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7151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МЕШАЛКИНА И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ГАЛКИН </a:t>
            </a:r>
            <a:r>
              <a:rPr lang="ru-RU" sz="1400" dirty="0">
                <a:latin typeface="Times New Roman" pitchFamily="18" charset="0"/>
              </a:rPr>
              <a:t>А.В.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 smtClean="0">
                <a:latin typeface="Times New Roman" pitchFamily="18" charset="0"/>
              </a:rPr>
              <a:t>:         </a:t>
            </a:r>
            <a:r>
              <a:rPr lang="ru-RU" sz="1400" dirty="0" smtClean="0">
                <a:latin typeface="Times New Roman" pitchFamily="18" charset="0"/>
              </a:rPr>
              <a:t> КАПРАЛОВА Л.</a:t>
            </a:r>
          </a:p>
          <a:p>
            <a:pPr eaLnBrk="0" hangingPunct="0"/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 smtClean="0">
                <a:latin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4290" y="1214414"/>
            <a:ext cx="3024188" cy="1349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Дата:25.03.11</a:t>
            </a:r>
            <a:r>
              <a:rPr lang="ru-RU" sz="1400" b="1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 Кузьмина Н.В.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</a:t>
            </a:r>
            <a:r>
              <a:rPr lang="ru-RU" sz="1400" b="1" dirty="0" smtClean="0">
                <a:latin typeface="Times New Roman" pitchFamily="18" charset="0"/>
              </a:rPr>
              <a:t>рождения</a:t>
            </a:r>
            <a:r>
              <a:rPr lang="ru-RU" sz="1400" b="1" dirty="0" smtClean="0">
                <a:latin typeface="Times New Roman" pitchFamily="18" charset="0"/>
              </a:rPr>
              <a:t>: 24.04.1953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№ </a:t>
            </a:r>
            <a:r>
              <a:rPr lang="ru-RU" sz="1400" b="1" dirty="0" smtClean="0">
                <a:latin typeface="Times New Roman" pitchFamily="18" charset="0"/>
              </a:rPr>
              <a:t>3615</a:t>
            </a:r>
            <a:endParaRPr lang="ru-RU" sz="1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</a:t>
            </a:r>
            <a:r>
              <a:rPr lang="ru-RU" sz="1400" dirty="0" smtClean="0"/>
              <a:t>В проекции бифуркации определяется стеноз до 40%. Стил-синдром справа не определяется. В проекции </a:t>
            </a:r>
            <a:r>
              <a:rPr lang="en-US" sz="1400" dirty="0" smtClean="0"/>
              <a:t>I</a:t>
            </a:r>
            <a:r>
              <a:rPr lang="ru-RU" sz="1400" dirty="0" smtClean="0"/>
              <a:t> с. ПА нечеткие признаки стенозирования до 50%. (устья ПА оптимально визуализировано на представленном снимке.) </a:t>
            </a:r>
            <a:endParaRPr lang="ru-RU" sz="1200" dirty="0"/>
          </a:p>
          <a:p>
            <a:pPr marL="342900" indent="-342900"/>
            <a:r>
              <a:rPr lang="ru-RU" sz="1400" dirty="0" smtClean="0"/>
              <a:t>Слева: </a:t>
            </a:r>
            <a:r>
              <a:rPr lang="ru-RU" sz="1400" dirty="0" smtClean="0"/>
              <a:t>стеноз проксимальной порции ВСА до 75%. Умеренная С-образная деформация </a:t>
            </a:r>
            <a:r>
              <a:rPr lang="en-US" sz="1400" dirty="0" smtClean="0"/>
              <a:t>I</a:t>
            </a:r>
            <a:r>
              <a:rPr lang="ru-RU" sz="1400" dirty="0" smtClean="0"/>
              <a:t> с. ПА.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 rot="3026643" flipH="1">
            <a:off x="9011877" y="5230865"/>
            <a:ext cx="6583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14290" y="7215206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357827" y="4429124"/>
            <a:ext cx="642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400" dirty="0">
                <a:solidFill>
                  <a:srgbClr val="000000"/>
                </a:solidFill>
              </a:rPr>
              <a:t>Врач: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12006</TotalTime>
  <Words>271</Words>
  <Application>Microsoft Office PowerPoint</Application>
  <PresentationFormat>Экран (4:3)</PresentationFormat>
  <Paragraphs>85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613</cp:revision>
  <dcterms:created xsi:type="dcterms:W3CDTF">2007-06-09T07:57:56Z</dcterms:created>
  <dcterms:modified xsi:type="dcterms:W3CDTF">2011-03-25T08:29:24Z</dcterms:modified>
</cp:coreProperties>
</file>