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E0761C-F001-4514-B2A0-6539EA4C6B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10231-C0F1-48A7-9500-23F114135E8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E95B-60FD-492A-833F-86595FDA5F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65177-9314-431A-A624-5BE08323BC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374F-A670-4322-A72A-DE6E96487B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A7939-4235-4614-B69B-B8C0D2097A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EA088-5070-415C-8409-CF28633125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C3F3C-8AB7-45FE-ADC2-D0426F63E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F1055-56A0-4F9C-841C-0E987F5439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EDF2-8910-4048-AD80-8D8997AA5C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9942A-4E4A-4005-9C5A-09A35E28D0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32C6A-7382-448E-8E90-EBA5356C15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4FA7-9C4B-4056-9E30-CB64F00F7F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C991F5F-245A-48C1-B12D-10A77D064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42844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Ультровист 300    </a:t>
            </a:r>
            <a:r>
              <a:rPr lang="en-US" sz="1400">
                <a:latin typeface="Times New Roman" pitchFamily="18" charset="0"/>
              </a:rPr>
              <a:t>100ml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00:54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  35.26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НН-1                               </a:t>
            </a:r>
            <a:r>
              <a:rPr lang="en-US" sz="1400" dirty="0">
                <a:latin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ЛЕБЕДЕВА О.В.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071538"/>
            <a:ext cx="2571744" cy="19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07.11.2011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Зиннатулин</a:t>
            </a:r>
            <a:r>
              <a:rPr lang="ru-RU" sz="1400" b="1" dirty="0" smtClean="0">
                <a:latin typeface="Times New Roman" pitchFamily="18" charset="0"/>
              </a:rPr>
              <a:t> И.Х.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13008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13.30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14.30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С1  ВСА, негемодинамические значимые стенозы луковицы ВСА. 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стеноз луковицы ВСА 65%, выраженная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С1 ВСА, стенозы до 80% сегмента С2 ВСА,  С – 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 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/>
              <a:t>Врач: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276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651</cp:revision>
  <dcterms:created xsi:type="dcterms:W3CDTF">2007-06-09T07:57:56Z</dcterms:created>
  <dcterms:modified xsi:type="dcterms:W3CDTF">2011-11-07T11:42:47Z</dcterms:modified>
</cp:coreProperties>
</file>