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1763" autoAdjust="0"/>
  </p:normalViewPr>
  <p:slideViewPr>
    <p:cSldViewPr>
      <p:cViewPr>
        <p:scale>
          <a:sx n="75" d="100"/>
          <a:sy n="75" d="100"/>
        </p:scale>
        <p:origin x="-155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65F0C-B99E-438D-BD0A-284AFCCAE9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33E11-4C1D-46C5-8D9C-F62A31E18FE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B111-3DDE-433C-A39B-A8B1AB6DDB4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C10D0-F280-4272-8055-553935F512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59CBA-1BEA-4869-A056-AE2171D3020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0371B-9CCE-4583-9BA3-936BCCEE48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86F97-CB81-4DA1-835F-A713B85822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33F9B-5065-4E50-8E7F-5EFDD9FF6AF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B8320-C722-4F0F-8304-BB8EC9FDA0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2FD15-B7ED-40DB-99CB-4E8DCCE6480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D49FC-6424-4233-90EF-2393005269E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AA8FD57-5595-4435-83B9-7BB08141F6F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179388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 dirty="0" smtClean="0">
                <a:latin typeface="Times New Roman" pitchFamily="18" charset="0"/>
              </a:rPr>
              <a:t>АНГИОГРАФИЯ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r>
              <a:rPr lang="ru-RU" sz="1600" b="1" u="sng" dirty="0">
                <a:latin typeface="Times New Roman" pitchFamily="18" charset="0"/>
              </a:rPr>
              <a:t> СОСУДОВ ГОЛОВНОГО МОЗГА</a:t>
            </a:r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1000100"/>
            <a:ext cx="3024188" cy="2278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09</a:t>
            </a:r>
            <a:r>
              <a:rPr lang="ru-RU" sz="1400" b="1" dirty="0" smtClean="0">
                <a:latin typeface="Times New Roman" pitchFamily="18" charset="0"/>
              </a:rPr>
              <a:t>.10.11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Ф.И.О. : </a:t>
            </a:r>
            <a:r>
              <a:rPr lang="ru-RU" sz="1400" b="1" dirty="0" err="1" smtClean="0">
                <a:latin typeface="Times New Roman" pitchFamily="18" charset="0"/>
              </a:rPr>
              <a:t>Шабурова</a:t>
            </a:r>
            <a:r>
              <a:rPr lang="ru-RU" sz="1400" b="1" dirty="0" smtClean="0">
                <a:latin typeface="Times New Roman" pitchFamily="18" charset="0"/>
              </a:rPr>
              <a:t> О.Н.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Год рождения: </a:t>
            </a:r>
            <a:r>
              <a:rPr lang="ru-RU" sz="1400" b="1" dirty="0" smtClean="0">
                <a:latin typeface="Times New Roman" pitchFamily="18" charset="0"/>
              </a:rPr>
              <a:t>1967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Диагноз: </a:t>
            </a:r>
            <a:r>
              <a:rPr lang="ru-RU" sz="1400" b="1" dirty="0" smtClean="0">
                <a:latin typeface="Times New Roman" pitchFamily="18" charset="0"/>
              </a:rPr>
              <a:t>ОНМК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Отделение 7 </a:t>
            </a:r>
            <a:r>
              <a:rPr lang="ru-RU" sz="1400" b="1" dirty="0" smtClean="0">
                <a:latin typeface="Times New Roman" pitchFamily="18" charset="0"/>
              </a:rPr>
              <a:t>№11219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endParaRPr lang="ru-RU" sz="1200" b="1" dirty="0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2928934" y="1428728"/>
            <a:ext cx="3714752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Рентгенхирург:        </a:t>
            </a:r>
            <a:r>
              <a:rPr lang="ru-RU" sz="1400" b="1" dirty="0" smtClean="0">
                <a:latin typeface="Times New Roman" pitchFamily="18" charset="0"/>
              </a:rPr>
              <a:t>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Операционная </a:t>
            </a:r>
            <a:r>
              <a:rPr lang="ru-RU" sz="1400" b="1" dirty="0">
                <a:latin typeface="Times New Roman" pitchFamily="18" charset="0"/>
              </a:rPr>
              <a:t>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СЕВРИНОВА О.В..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ПАНЧЕНКО С.В.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</a:t>
            </a:r>
            <a:r>
              <a:rPr lang="ru-RU" sz="1400" b="1" dirty="0" err="1">
                <a:latin typeface="Times New Roman" pitchFamily="18" charset="0"/>
              </a:rPr>
              <a:t>анестезист</a:t>
            </a:r>
            <a:r>
              <a:rPr lang="ru-RU" sz="1400" b="1" dirty="0">
                <a:latin typeface="Times New Roman" pitchFamily="18" charset="0"/>
              </a:rPr>
              <a:t>:       </a:t>
            </a:r>
            <a:r>
              <a:rPr lang="ru-RU" sz="1400" b="1" dirty="0" smtClean="0">
                <a:latin typeface="Times New Roman" pitchFamily="18" charset="0"/>
              </a:rPr>
              <a:t>   </a:t>
            </a:r>
            <a:r>
              <a:rPr lang="ru-RU" sz="1400" dirty="0" smtClean="0">
                <a:latin typeface="Times New Roman" pitchFamily="18" charset="0"/>
              </a:rPr>
              <a:t>БЛОХИНА И.С.</a:t>
            </a:r>
            <a:endParaRPr lang="ru-RU" sz="14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ru-RU" sz="1400" b="1" dirty="0">
                <a:latin typeface="Times New Roman" pitchFamily="18" charset="0"/>
              </a:rPr>
              <a:t>Р/лаборант:                </a:t>
            </a:r>
            <a:endParaRPr lang="ru-RU" sz="1200" dirty="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555875"/>
            <a:ext cx="31242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18" name="Group 70"/>
          <p:cNvGraphicFramePr>
            <a:graphicFrameLocks noGrp="1"/>
          </p:cNvGraphicFramePr>
          <p:nvPr/>
        </p:nvGraphicFramePr>
        <p:xfrm>
          <a:off x="3716338" y="2843213"/>
          <a:ext cx="2447925" cy="914400"/>
        </p:xfrm>
        <a:graphic>
          <a:graphicData uri="http://schemas.openxmlformats.org/drawingml/2006/table">
            <a:tbl>
              <a:tblPr/>
              <a:tblGrid>
                <a:gridCol w="1184275"/>
                <a:gridCol w="611187"/>
                <a:gridCol w="6524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др. 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                      6F                      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651500"/>
            <a:ext cx="3405187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</a:rPr>
              <a:t>Omnipaque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350 200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</a:rPr>
              <a:t>Ultravist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300 - 200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188913" y="6948488"/>
            <a:ext cx="59055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Расходный материал</a:t>
            </a:r>
          </a:p>
          <a:p>
            <a:endParaRPr lang="ru-RU" sz="1400" dirty="0"/>
          </a:p>
          <a:p>
            <a:endParaRPr lang="ru-RU" sz="1400" dirty="0"/>
          </a:p>
          <a:p>
            <a:pPr eaLnBrk="0" hangingPunct="0"/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500438" y="5867400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dirty="0">
                <a:latin typeface="Times New Roman" pitchFamily="18" charset="0"/>
              </a:rPr>
              <a:t>Время </a:t>
            </a:r>
            <a:r>
              <a:rPr lang="en-US" sz="1400" dirty="0">
                <a:latin typeface="Times New Roman" pitchFamily="18" charset="0"/>
              </a:rPr>
              <a:t>R</a:t>
            </a:r>
            <a:r>
              <a:rPr lang="ru-RU" sz="1400" dirty="0">
                <a:latin typeface="Times New Roman" pitchFamily="18" charset="0"/>
              </a:rPr>
              <a:t>-скопии </a:t>
            </a:r>
            <a:r>
              <a:rPr lang="ru-RU" sz="1400" dirty="0" smtClean="0">
                <a:latin typeface="Times New Roman" pitchFamily="18" charset="0"/>
              </a:rPr>
              <a:t>13</a:t>
            </a:r>
            <a:r>
              <a:rPr lang="ru-RU" sz="1400" dirty="0" smtClean="0">
                <a:latin typeface="Times New Roman" pitchFamily="18" charset="0"/>
              </a:rPr>
              <a:t>.36 </a:t>
            </a:r>
            <a:r>
              <a:rPr lang="ru-RU" sz="1400" dirty="0">
                <a:latin typeface="Times New Roman" pitchFamily="18" charset="0"/>
              </a:rPr>
              <a:t>мн.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Доза облучения 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203</a:t>
            </a:r>
            <a:r>
              <a:rPr lang="ru-RU" sz="1400" dirty="0" smtClean="0">
                <a:latin typeface="Times New Roman" pitchFamily="18" charset="0"/>
              </a:rPr>
              <a:t>.80 </a:t>
            </a:r>
            <a:r>
              <a:rPr lang="en-US" sz="1400" dirty="0" err="1">
                <a:latin typeface="Times New Roman" pitchFamily="18" charset="0"/>
              </a:rPr>
              <a:t>mGy</a:t>
            </a:r>
            <a:r>
              <a:rPr lang="ru-RU" sz="1400" dirty="0">
                <a:latin typeface="Times New Roman" pitchFamily="18" charset="0"/>
              </a:rPr>
              <a:t>    </a:t>
            </a:r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357688"/>
            <a:ext cx="6858000" cy="166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</a:t>
            </a:r>
            <a:r>
              <a:rPr lang="en-US" sz="1400" dirty="0">
                <a:latin typeface="Times New Roman" pitchFamily="18" charset="0"/>
              </a:rPr>
              <a:t>Pig </a:t>
            </a:r>
            <a:r>
              <a:rPr lang="ru-RU" sz="1400" dirty="0" smtClean="0">
                <a:latin typeface="Times New Roman" pitchFamily="18" charset="0"/>
              </a:rPr>
              <a:t>100 </a:t>
            </a:r>
            <a:r>
              <a:rPr lang="en-US" sz="1400" dirty="0" smtClean="0">
                <a:latin typeface="Times New Roman" pitchFamily="18" charset="0"/>
              </a:rPr>
              <a:t>                     </a:t>
            </a:r>
            <a:r>
              <a:rPr lang="ru-RU" sz="1400" dirty="0">
                <a:latin typeface="Times New Roman" pitchFamily="18" charset="0"/>
              </a:rPr>
              <a:t>4</a:t>
            </a:r>
            <a:r>
              <a:rPr lang="en-US" sz="1400" dirty="0">
                <a:latin typeface="Times New Roman" pitchFamily="18" charset="0"/>
              </a:rPr>
              <a:t>F           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</a:rPr>
              <a:t>               JR-</a:t>
            </a:r>
            <a:r>
              <a:rPr lang="ru-RU" sz="1400" dirty="0">
                <a:latin typeface="Times New Roman" pitchFamily="18" charset="0"/>
              </a:rPr>
              <a:t>3.5 </a:t>
            </a:r>
            <a:r>
              <a:rPr lang="en-US" sz="1400" dirty="0">
                <a:latin typeface="Times New Roman" pitchFamily="18" charset="0"/>
              </a:rPr>
              <a:t>  </a:t>
            </a:r>
            <a:r>
              <a:rPr lang="ru-RU" sz="1400" dirty="0">
                <a:latin typeface="Times New Roman" pitchFamily="18" charset="0"/>
              </a:rPr>
              <a:t>               </a:t>
            </a:r>
            <a:r>
              <a:rPr lang="ru-RU" sz="1400" dirty="0" smtClean="0">
                <a:latin typeface="Times New Roman" pitchFamily="18" charset="0"/>
              </a:rPr>
              <a:t>      4</a:t>
            </a:r>
            <a:r>
              <a:rPr lang="en-US" sz="1400" dirty="0">
                <a:latin typeface="Times New Roman" pitchFamily="18" charset="0"/>
              </a:rPr>
              <a:t>F                    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           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   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</a:rPr>
              <a:t>              HH</a:t>
            </a:r>
            <a:r>
              <a:rPr lang="ru-RU" sz="1400" dirty="0">
                <a:latin typeface="Times New Roman" pitchFamily="18" charset="0"/>
              </a:rPr>
              <a:t>-1</a:t>
            </a:r>
            <a:r>
              <a:rPr lang="en-US" sz="1400" dirty="0">
                <a:latin typeface="Times New Roman" pitchFamily="18" charset="0"/>
              </a:rPr>
              <a:t>                </a:t>
            </a:r>
            <a:r>
              <a:rPr lang="ru-RU" sz="1400" dirty="0"/>
              <a:t>          </a:t>
            </a:r>
            <a:r>
              <a:rPr lang="ru-RU" sz="1400" dirty="0" smtClean="0"/>
              <a:t>4</a:t>
            </a:r>
            <a:r>
              <a:rPr lang="en-US" sz="1400" dirty="0">
                <a:latin typeface="Times New Roman" pitchFamily="18" charset="0"/>
              </a:rPr>
              <a:t>F                    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           </a:t>
            </a: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r>
              <a:rPr lang="ru-RU" sz="1400" dirty="0">
                <a:latin typeface="Times New Roman" pitchFamily="18" charset="0"/>
              </a:rPr>
              <a:t>      Дуга аорты                 Пр.ОСА          </a:t>
            </a:r>
            <a:r>
              <a:rPr lang="ru-RU" sz="1400" dirty="0" err="1">
                <a:latin typeface="Times New Roman" pitchFamily="18" charset="0"/>
              </a:rPr>
              <a:t>Пр.ВСА</a:t>
            </a:r>
            <a:r>
              <a:rPr lang="ru-RU" sz="1400" dirty="0">
                <a:latin typeface="Times New Roman" pitchFamily="18" charset="0"/>
              </a:rPr>
              <a:t>               </a:t>
            </a:r>
            <a:r>
              <a:rPr lang="ru-RU" sz="1400" dirty="0" err="1">
                <a:latin typeface="Times New Roman" pitchFamily="18" charset="0"/>
              </a:rPr>
              <a:t>ПрНСА</a:t>
            </a:r>
            <a:r>
              <a:rPr lang="ru-RU" sz="1400" dirty="0">
                <a:latin typeface="Times New Roman" pitchFamily="18" charset="0"/>
              </a:rPr>
              <a:t>          </a:t>
            </a:r>
            <a:r>
              <a:rPr lang="ru-RU" sz="1400" dirty="0" err="1">
                <a:latin typeface="Times New Roman" pitchFamily="18" charset="0"/>
              </a:rPr>
              <a:t>Пр.Позв</a:t>
            </a:r>
            <a:r>
              <a:rPr lang="ru-RU" sz="1400" dirty="0">
                <a:latin typeface="Times New Roman" pitchFamily="18" charset="0"/>
              </a:rPr>
              <a:t>.</a:t>
            </a:r>
          </a:p>
          <a:p>
            <a:r>
              <a:rPr lang="ru-RU" sz="1400" dirty="0">
                <a:latin typeface="Times New Roman" pitchFamily="18" charset="0"/>
              </a:rPr>
              <a:t>      </a:t>
            </a:r>
            <a:r>
              <a:rPr lang="ru-RU" sz="1400" dirty="0" err="1">
                <a:latin typeface="Times New Roman" pitchFamily="18" charset="0"/>
              </a:rPr>
              <a:t>Лев.подк</a:t>
            </a:r>
            <a:r>
              <a:rPr lang="ru-RU" sz="1400" dirty="0">
                <a:latin typeface="Times New Roman" pitchFamily="18" charset="0"/>
              </a:rPr>
              <a:t>.            </a:t>
            </a:r>
            <a:r>
              <a:rPr lang="ru-RU" sz="1400" dirty="0" err="1" smtClean="0">
                <a:latin typeface="Times New Roman" pitchFamily="18" charset="0"/>
              </a:rPr>
              <a:t>х</a:t>
            </a:r>
            <a:r>
              <a:rPr lang="en-US" dirty="0" smtClean="0"/>
              <a:t> </a:t>
            </a:r>
            <a:r>
              <a:rPr lang="ru-RU" sz="1400" dirty="0" smtClean="0">
                <a:latin typeface="Times New Roman" pitchFamily="18" charset="0"/>
              </a:rPr>
              <a:t>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ru-RU" sz="1400" dirty="0" err="1">
                <a:latin typeface="Times New Roman" pitchFamily="18" charset="0"/>
              </a:rPr>
              <a:t>Лев.ВСА</a:t>
            </a:r>
            <a:r>
              <a:rPr lang="ru-RU" sz="1400" dirty="0">
                <a:latin typeface="Times New Roman" pitchFamily="18" charset="0"/>
              </a:rPr>
              <a:t>             </a:t>
            </a:r>
            <a:r>
              <a:rPr lang="ru-RU" sz="1400" dirty="0" err="1">
                <a:latin typeface="Times New Roman" pitchFamily="18" charset="0"/>
              </a:rPr>
              <a:t>ЛевНСА</a:t>
            </a:r>
            <a:r>
              <a:rPr lang="ru-RU" sz="1400" dirty="0">
                <a:latin typeface="Times New Roman" pitchFamily="18" charset="0"/>
              </a:rPr>
              <a:t>        </a:t>
            </a:r>
            <a:r>
              <a:rPr lang="ru-RU" sz="1400" dirty="0" err="1">
                <a:latin typeface="Times New Roman" pitchFamily="18" charset="0"/>
              </a:rPr>
              <a:t>Лев.Позв</a:t>
            </a:r>
            <a:r>
              <a:rPr lang="ru-RU" sz="1400" dirty="0">
                <a:latin typeface="Times New Roman" pitchFamily="18" charset="0"/>
              </a:rPr>
              <a:t>. 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260350" y="320357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260350" y="34925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2708275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3933825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2708275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2708275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3933825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6" name="Rectangle 47"/>
          <p:cNvSpPr>
            <a:spLocks noChangeArrowheads="1"/>
          </p:cNvSpPr>
          <p:nvPr/>
        </p:nvSpPr>
        <p:spPr bwMode="auto">
          <a:xfrm>
            <a:off x="3933825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7" name="Rectangle 50"/>
          <p:cNvSpPr>
            <a:spLocks noChangeArrowheads="1"/>
          </p:cNvSpPr>
          <p:nvPr/>
        </p:nvSpPr>
        <p:spPr bwMode="auto">
          <a:xfrm>
            <a:off x="270827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51"/>
          <p:cNvSpPr>
            <a:spLocks noChangeArrowheads="1"/>
          </p:cNvSpPr>
          <p:nvPr/>
        </p:nvSpPr>
        <p:spPr bwMode="auto">
          <a:xfrm>
            <a:off x="270827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Rectangle 53"/>
          <p:cNvSpPr>
            <a:spLocks noChangeArrowheads="1"/>
          </p:cNvSpPr>
          <p:nvPr/>
        </p:nvSpPr>
        <p:spPr bwMode="auto">
          <a:xfrm>
            <a:off x="1557338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90" name="Rectangle 58"/>
          <p:cNvSpPr>
            <a:spLocks noChangeArrowheads="1"/>
          </p:cNvSpPr>
          <p:nvPr/>
        </p:nvSpPr>
        <p:spPr bwMode="auto">
          <a:xfrm>
            <a:off x="2708275" y="48593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1" name="Rectangle 59"/>
          <p:cNvSpPr>
            <a:spLocks noChangeArrowheads="1"/>
          </p:cNvSpPr>
          <p:nvPr/>
        </p:nvSpPr>
        <p:spPr bwMode="auto">
          <a:xfrm>
            <a:off x="3933825" y="48593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2" name="Rectangle 62"/>
          <p:cNvSpPr>
            <a:spLocks noChangeArrowheads="1"/>
          </p:cNvSpPr>
          <p:nvPr/>
        </p:nvSpPr>
        <p:spPr bwMode="auto">
          <a:xfrm>
            <a:off x="260350" y="62277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93" name="Rectangle 63"/>
          <p:cNvSpPr>
            <a:spLocks noChangeArrowheads="1"/>
          </p:cNvSpPr>
          <p:nvPr/>
        </p:nvSpPr>
        <p:spPr bwMode="auto">
          <a:xfrm>
            <a:off x="260350" y="60118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4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5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6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7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8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sp>
        <p:nvSpPr>
          <p:cNvPr id="2099" name="Rectangle 71"/>
          <p:cNvSpPr>
            <a:spLocks noChangeArrowheads="1"/>
          </p:cNvSpPr>
          <p:nvPr/>
        </p:nvSpPr>
        <p:spPr bwMode="auto">
          <a:xfrm>
            <a:off x="62372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graphicFrame>
        <p:nvGraphicFramePr>
          <p:cNvPr id="2174" name="Group 126"/>
          <p:cNvGraphicFramePr>
            <a:graphicFrameLocks noGrp="1"/>
          </p:cNvGraphicFramePr>
          <p:nvPr/>
        </p:nvGraphicFramePr>
        <p:xfrm>
          <a:off x="333375" y="7451725"/>
          <a:ext cx="6264275" cy="865632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другое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7" name="Rectangle 127"/>
          <p:cNvSpPr>
            <a:spLocks noChangeArrowheads="1"/>
          </p:cNvSpPr>
          <p:nvPr/>
        </p:nvSpPr>
        <p:spPr bwMode="auto">
          <a:xfrm>
            <a:off x="6237288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" name="Rectangle 128"/>
          <p:cNvSpPr>
            <a:spLocks noChangeArrowheads="1"/>
          </p:cNvSpPr>
          <p:nvPr/>
        </p:nvSpPr>
        <p:spPr bwMode="auto">
          <a:xfrm>
            <a:off x="1557338" y="5580063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9" name="Rectangle 129"/>
          <p:cNvSpPr>
            <a:spLocks noChangeArrowheads="1"/>
          </p:cNvSpPr>
          <p:nvPr/>
        </p:nvSpPr>
        <p:spPr bwMode="auto">
          <a:xfrm>
            <a:off x="3933825" y="55800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0" name="Rectangle 130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34925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0" y="395288"/>
            <a:ext cx="6858000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>
              <a:buFontTx/>
              <a:buAutoNum type="arabicPeriod" startAt="2"/>
            </a:pPr>
            <a:r>
              <a:rPr lang="ru-RU" sz="1400" dirty="0"/>
              <a:t>Контроль за местом пункции. </a:t>
            </a:r>
          </a:p>
          <a:p>
            <a:pPr marL="342900" indent="-342900" algn="just"/>
            <a:endParaRPr lang="ru-RU" sz="1200" b="1" dirty="0"/>
          </a:p>
          <a:p>
            <a:pPr marL="342900" indent="-342900" algn="just"/>
            <a:r>
              <a:rPr lang="ru-RU" sz="1200" b="1" dirty="0"/>
              <a:t>ЗАКЛЮЧЕНИЕ: На </a:t>
            </a:r>
            <a:r>
              <a:rPr lang="ru-RU" sz="1200" b="1" dirty="0" smtClean="0"/>
              <a:t>ангиограммах сосудов головного мозга депо контраста и АВМ не определяется. Отмечается </a:t>
            </a:r>
            <a:r>
              <a:rPr lang="en-US" sz="1200" b="1" dirty="0" smtClean="0"/>
              <a:t>S-</a:t>
            </a:r>
            <a:r>
              <a:rPr lang="ru-RU" sz="1200" b="1" dirty="0" smtClean="0"/>
              <a:t>образная деформация (без перегиба) </a:t>
            </a:r>
            <a:r>
              <a:rPr lang="en-US" sz="1200" b="1" dirty="0" smtClean="0"/>
              <a:t>V1 </a:t>
            </a:r>
            <a:r>
              <a:rPr lang="ru-RU" sz="1200" b="1" dirty="0" smtClean="0"/>
              <a:t>левой позвоночной артерии. Исследование выполнялось от руки. Инжектор не исправен. </a:t>
            </a:r>
            <a:endParaRPr lang="ru-RU" sz="1400" dirty="0"/>
          </a:p>
        </p:txBody>
      </p:sp>
      <p:sp>
        <p:nvSpPr>
          <p:cNvPr id="3079" name="Rectangle 15"/>
          <p:cNvSpPr>
            <a:spLocks noChangeArrowheads="1"/>
          </p:cNvSpPr>
          <p:nvPr/>
        </p:nvSpPr>
        <p:spPr bwMode="auto">
          <a:xfrm>
            <a:off x="1025525" y="8869363"/>
            <a:ext cx="58324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200"/>
          </a:p>
        </p:txBody>
      </p:sp>
      <p:sp>
        <p:nvSpPr>
          <p:cNvPr id="3080" name="Rectangle 17"/>
          <p:cNvSpPr>
            <a:spLocks noChangeArrowheads="1"/>
          </p:cNvSpPr>
          <p:nvPr/>
        </p:nvSpPr>
        <p:spPr bwMode="auto">
          <a:xfrm>
            <a:off x="260350" y="3563938"/>
            <a:ext cx="59769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200"/>
          </a:p>
        </p:txBody>
      </p:sp>
      <p:sp>
        <p:nvSpPr>
          <p:cNvPr id="3081" name="Прямоугольник 8"/>
          <p:cNvSpPr>
            <a:spLocks noChangeArrowheads="1"/>
          </p:cNvSpPr>
          <p:nvPr/>
        </p:nvSpPr>
        <p:spPr bwMode="auto">
          <a:xfrm>
            <a:off x="3105150" y="4387850"/>
            <a:ext cx="647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3082" name="Прямоугольник 11"/>
          <p:cNvSpPr>
            <a:spLocks noChangeArrowheads="1"/>
          </p:cNvSpPr>
          <p:nvPr/>
        </p:nvSpPr>
        <p:spPr bwMode="auto">
          <a:xfrm>
            <a:off x="2362200" y="43878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8575</TotalTime>
  <Words>250</Words>
  <Application>Microsoft Office PowerPoint</Application>
  <PresentationFormat>Экран (4:3)</PresentationFormat>
  <Paragraphs>74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399</cp:revision>
  <dcterms:created xsi:type="dcterms:W3CDTF">2007-06-09T07:57:56Z</dcterms:created>
  <dcterms:modified xsi:type="dcterms:W3CDTF">2011-10-09T14:53:08Z</dcterms:modified>
</cp:coreProperties>
</file>