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EB80B-7525-4627-AA44-33C941394E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8FA6-7810-4282-944A-75E45C0A39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6C3A27-F00A-4DDA-AFC5-E3D9ED640A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83514A-7397-4BC8-A4E2-CF888AA720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282CA-433F-4CBC-AD96-08A74FB5FB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395DA-ECFD-40D9-97E9-56080D4807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3C326-4F72-42D8-88EC-AAEFB1AAAD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93E8A-4C3E-4045-AF6B-64A11482F91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A1E2E-F2B1-40D0-BD82-99AC017BC6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79AC5-5F1F-4D7C-823C-989C1FF163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3A4E1-5B11-45B0-93A5-7892FDFE7D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C119E12-5D6C-4343-AA07-C8EDD3B6C05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БРАХИОЦЕФАЛЬНЫХ АРТЕРИЙ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 СОСУДОВ ГОЛОВНОГО МОЗГА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85720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827088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02.09.11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</a:t>
            </a:r>
            <a:r>
              <a:rPr lang="ru-RU" sz="1400" b="1" dirty="0" smtClean="0">
                <a:latin typeface="Times New Roman" pitchFamily="18" charset="0"/>
              </a:rPr>
              <a:t>:БОРОДИН А.Н.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19555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АВМ. </a:t>
            </a:r>
            <a:r>
              <a:rPr lang="ru-RU" sz="1400" b="1" dirty="0" err="1" smtClean="0">
                <a:latin typeface="Times New Roman" pitchFamily="18" charset="0"/>
              </a:rPr>
              <a:t>Оккл</a:t>
            </a:r>
            <a:r>
              <a:rPr lang="ru-RU" sz="1400" b="1" dirty="0" smtClean="0">
                <a:latin typeface="Times New Roman" pitchFamily="18" charset="0"/>
              </a:rPr>
              <a:t>. ВСА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</a:t>
            </a:r>
            <a:r>
              <a:rPr lang="ru-RU" sz="1400" b="1" dirty="0" smtClean="0">
                <a:latin typeface="Times New Roman" pitchFamily="18" charset="0"/>
              </a:rPr>
              <a:t>7 № 10620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Начало: 10.00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Окончание:11.00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СЕВРИНОВА О.В.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</a:t>
            </a:r>
            <a:r>
              <a:rPr lang="ru-RU" sz="1400" b="1" dirty="0" smtClean="0">
                <a:latin typeface="Times New Roman" pitchFamily="18" charset="0"/>
              </a:rPr>
              <a:t>__________________</a:t>
            </a:r>
            <a:r>
              <a:rPr lang="ru-RU" sz="1200" dirty="0" smtClean="0">
                <a:latin typeface="Times New Roman" pitchFamily="18" charset="0"/>
              </a:rPr>
              <a:t> 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350 200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300 200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9.42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 584.13 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HH</a:t>
            </a:r>
            <a:r>
              <a:rPr lang="ru-RU" sz="1400" dirty="0">
                <a:latin typeface="Times New Roman" pitchFamily="18" charset="0"/>
              </a:rPr>
              <a:t>-1</a:t>
            </a:r>
            <a:r>
              <a:rPr lang="en-US" sz="1400" dirty="0">
                <a:latin typeface="Times New Roman" pitchFamily="18" charset="0"/>
              </a:rPr>
              <a:t>                </a:t>
            </a:r>
            <a:r>
              <a:rPr lang="ru-RU" sz="1400" dirty="0"/>
              <a:t>           </a:t>
            </a:r>
            <a:r>
              <a:rPr lang="en-US" sz="1400" dirty="0"/>
              <a:t> </a:t>
            </a:r>
            <a:r>
              <a:rPr lang="ru-RU" sz="1400" dirty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21508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</a:t>
            </a:r>
            <a:r>
              <a:rPr lang="ru-RU" sz="1400" dirty="0" smtClean="0"/>
              <a:t>Постельный </a:t>
            </a:r>
            <a:r>
              <a:rPr lang="ru-RU" sz="1400" dirty="0"/>
              <a:t>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i="1" dirty="0"/>
          </a:p>
          <a:p>
            <a:pPr marL="342900" indent="-342900" algn="just"/>
            <a:r>
              <a:rPr lang="ru-RU" sz="1200" b="1" i="1" dirty="0"/>
              <a:t>ЗАКЛЮЧЕНИЕ: </a:t>
            </a:r>
            <a:endParaRPr lang="ru-RU" sz="1200" b="1" i="1" dirty="0" smtClean="0"/>
          </a:p>
          <a:p>
            <a:pPr marL="342900" indent="-342900"/>
            <a:r>
              <a:rPr lang="ru-RU" sz="1200" dirty="0" smtClean="0"/>
              <a:t>       На ангиограммах </a:t>
            </a:r>
            <a:r>
              <a:rPr lang="ru-RU" sz="1200" i="1" dirty="0" smtClean="0"/>
              <a:t>брахиоцефальных артерий определяется:</a:t>
            </a:r>
            <a:r>
              <a:rPr lang="ru-RU" sz="1200" dirty="0" smtClean="0"/>
              <a:t>      </a:t>
            </a:r>
          </a:p>
          <a:p>
            <a:pPr marL="342900" indent="-342900"/>
            <a:r>
              <a:rPr lang="ru-RU" sz="1200" dirty="0" smtClean="0"/>
              <a:t>       </a:t>
            </a:r>
            <a:r>
              <a:rPr lang="ru-RU" sz="1200" u="sng" dirty="0" smtClean="0"/>
              <a:t>Справа:</a:t>
            </a:r>
            <a:r>
              <a:rPr lang="ru-RU" sz="1200" dirty="0" smtClean="0"/>
              <a:t> умеренная </a:t>
            </a:r>
            <a:r>
              <a:rPr lang="en-US" sz="1200" dirty="0" smtClean="0"/>
              <a:t>S</a:t>
            </a:r>
            <a:r>
              <a:rPr lang="ru-RU" sz="1200" dirty="0" smtClean="0"/>
              <a:t> – образная деформация ВСА.  </a:t>
            </a:r>
            <a:r>
              <a:rPr lang="en-US" sz="1200" dirty="0" smtClean="0"/>
              <a:t>S –</a:t>
            </a:r>
            <a:r>
              <a:rPr lang="ru-RU" sz="1200" dirty="0" smtClean="0"/>
              <a:t> образная деформация  </a:t>
            </a:r>
            <a:r>
              <a:rPr lang="en-US" sz="1200" dirty="0" smtClean="0"/>
              <a:t>I </a:t>
            </a:r>
            <a:r>
              <a:rPr lang="ru-RU" sz="1200" dirty="0" err="1" smtClean="0"/>
              <a:t>сег</a:t>
            </a:r>
            <a:r>
              <a:rPr lang="ru-RU" sz="1200" dirty="0" smtClean="0"/>
              <a:t>. позвоночной артерии.</a:t>
            </a:r>
          </a:p>
          <a:p>
            <a:pPr marL="342900" indent="-342900"/>
            <a:r>
              <a:rPr lang="ru-RU" sz="1200" dirty="0" smtClean="0"/>
              <a:t>       </a:t>
            </a:r>
            <a:r>
              <a:rPr lang="ru-RU" sz="1200" u="sng" dirty="0" smtClean="0"/>
              <a:t>Слева:   </a:t>
            </a:r>
            <a:r>
              <a:rPr lang="ru-RU" sz="1200" dirty="0" smtClean="0"/>
              <a:t>хроническая тотальная окклюзия от устья ВСА. </a:t>
            </a:r>
            <a:endParaRPr lang="ru-RU" sz="1200" b="1" dirty="0" smtClean="0"/>
          </a:p>
          <a:p>
            <a:pPr marL="342900" indent="-342900" algn="just"/>
            <a:r>
              <a:rPr lang="ru-RU" sz="1200" b="1" dirty="0" smtClean="0"/>
              <a:t>        </a:t>
            </a:r>
            <a:r>
              <a:rPr lang="ru-RU" sz="1200" dirty="0" smtClean="0"/>
              <a:t>На ангиограммах в прямых и боковых проекциях, а также на </a:t>
            </a:r>
            <a:r>
              <a:rPr lang="en-US" sz="1200" dirty="0" smtClean="0"/>
              <a:t>R-DSA </a:t>
            </a:r>
            <a:r>
              <a:rPr lang="en-US" sz="1200" dirty="0" err="1" smtClean="0"/>
              <a:t>dex</a:t>
            </a:r>
            <a:r>
              <a:rPr lang="en-US" sz="1200" dirty="0" smtClean="0"/>
              <a:t>. </a:t>
            </a:r>
            <a:r>
              <a:rPr lang="ru-RU" sz="1200" dirty="0" smtClean="0"/>
              <a:t>сосудов головного мозга дефектов наполнения, депо контрастного вещества и артерио - венозного сброса  не обнаружено</a:t>
            </a:r>
            <a:r>
              <a:rPr lang="en-US" sz="1200" dirty="0" smtClean="0"/>
              <a:t>. </a:t>
            </a:r>
            <a:r>
              <a:rPr lang="ru-RU" sz="1200" dirty="0" smtClean="0"/>
              <a:t> Чёткое  </a:t>
            </a:r>
            <a:r>
              <a:rPr lang="ru-RU" sz="1200" dirty="0" smtClean="0"/>
              <a:t>контралатеральное</a:t>
            </a:r>
            <a:r>
              <a:rPr lang="ru-RU" sz="1200" dirty="0" smtClean="0"/>
              <a:t> заполнение контраста левой ПМА, СМА за счёт бассейна интракраниальной  порции правой ВСА.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857628" y="4143372"/>
            <a:ext cx="264796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err="1" smtClean="0"/>
              <a:t>Врач:_________</a:t>
            </a:r>
            <a:endParaRPr lang="ru-RU" sz="1400" dirty="0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8622</TotalTime>
  <Words>314</Words>
  <Application>Microsoft Office PowerPoint</Application>
  <PresentationFormat>Экран (4:3)</PresentationFormat>
  <Paragraphs>82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413</cp:revision>
  <dcterms:created xsi:type="dcterms:W3CDTF">2007-06-09T07:57:56Z</dcterms:created>
  <dcterms:modified xsi:type="dcterms:W3CDTF">2011-09-02T11:31:29Z</dcterms:modified>
</cp:coreProperties>
</file>