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396" y="6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8F781-7190-4AC5-8A75-E3D8E115D3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0160E-CED0-416B-B6D1-7C52D0A2DA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339E1-5E62-4B88-B6C3-D6FC87D1154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C020E-C56B-496D-90DA-25D5ECAD50E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2FA00-02B2-45EF-874D-91CFAE139F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71F95-DBAD-4C4A-82AF-EBD293F23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4D4F0-19F3-4FEB-A712-64E652B75F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DD9CF4-4A7A-48EC-92DE-1DF554E682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8925D-EB10-4F1B-ACCB-623001F6AD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2815E-369D-4866-9611-525E28FBF8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8499C-020E-41C7-8B40-DD0EA7B95D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C1F165C-3AD3-4DAE-A13C-FABD380DBD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13.09.11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Новиков С.В.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1957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АВМ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7 № </a:t>
            </a:r>
            <a:r>
              <a:rPr lang="ru-RU" sz="1400" b="1" dirty="0" smtClean="0">
                <a:latin typeface="Times New Roman" pitchFamily="18" charset="0"/>
              </a:rPr>
              <a:t>10878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Начало:12.10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Окончание:13.00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МЕШАЛКИНА 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 smtClean="0">
                <a:latin typeface="Times New Roman" pitchFamily="18" charset="0"/>
              </a:rPr>
              <a:t>ФИЛАРЕТОВА Е.В.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</a:t>
            </a:r>
            <a:r>
              <a:rPr lang="ru-RU" sz="1400" dirty="0">
                <a:latin typeface="Times New Roman" pitchFamily="18" charset="0"/>
              </a:rPr>
              <a:t>МЕЛЕКА Е.А. 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300 </a:t>
            </a:r>
            <a:r>
              <a:rPr lang="ru-RU" sz="1400" dirty="0" smtClean="0">
                <a:latin typeface="Times New Roman" pitchFamily="18" charset="0"/>
              </a:rPr>
              <a:t>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10.2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233.74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А</a:t>
            </a:r>
            <a:r>
              <a:rPr lang="en-US" sz="1400" dirty="0" smtClean="0">
                <a:latin typeface="Times New Roman" pitchFamily="18" charset="0"/>
              </a:rPr>
              <a:t>R-</a:t>
            </a:r>
            <a:r>
              <a:rPr lang="ru-RU" sz="1400" dirty="0" smtClean="0">
                <a:latin typeface="Times New Roman" pitchFamily="18" charset="0"/>
              </a:rPr>
              <a:t>1мод </a:t>
            </a:r>
            <a:r>
              <a:rPr lang="en-US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</a:t>
            </a:r>
            <a:r>
              <a:rPr lang="ru-RU" sz="1400" dirty="0">
                <a:latin typeface="Times New Roman" pitchFamily="18" charset="0"/>
              </a:rPr>
              <a:t>-1</a:t>
            </a:r>
            <a:r>
              <a:rPr lang="en-US" sz="1400" dirty="0">
                <a:latin typeface="Times New Roman" pitchFamily="18" charset="0"/>
              </a:rPr>
              <a:t>                </a:t>
            </a:r>
            <a:r>
              <a:rPr lang="ru-RU" sz="1400" dirty="0"/>
              <a:t>           </a:t>
            </a:r>
            <a:r>
              <a:rPr lang="en-US" sz="1400" dirty="0"/>
              <a:t> </a:t>
            </a:r>
            <a:r>
              <a:rPr lang="ru-RU" sz="1400" dirty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головного мозга </a:t>
            </a:r>
            <a:r>
              <a:rPr lang="ru-RU" sz="1200" b="1" dirty="0" smtClean="0"/>
              <a:t>определяется АВМ с </a:t>
            </a:r>
            <a:r>
              <a:rPr lang="ru-RU" sz="1200" b="1" dirty="0" err="1" smtClean="0"/>
              <a:t>афферентами</a:t>
            </a:r>
            <a:r>
              <a:rPr lang="ru-RU" sz="1200" b="1" dirty="0" smtClean="0"/>
              <a:t>  из системы  правой ПМА и дренирующая в </a:t>
            </a:r>
            <a:r>
              <a:rPr lang="ru-RU" sz="1200" b="1" dirty="0" err="1" smtClean="0"/>
              <a:t>сагитальный</a:t>
            </a:r>
            <a:r>
              <a:rPr lang="ru-RU" sz="1200" b="1" dirty="0" smtClean="0"/>
              <a:t>  и </a:t>
            </a:r>
            <a:r>
              <a:rPr lang="ru-RU" sz="1200" b="1" dirty="0" err="1" smtClean="0"/>
              <a:t>лямдовидный</a:t>
            </a:r>
            <a:r>
              <a:rPr lang="ru-RU" sz="1200" b="1" dirty="0" smtClean="0"/>
              <a:t> синусы. 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9697</TotalTime>
  <Words>240</Words>
  <Application>Microsoft Office PowerPoint</Application>
  <PresentationFormat>Экран (4:3)</PresentationFormat>
  <Paragraphs>77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429</cp:revision>
  <dcterms:created xsi:type="dcterms:W3CDTF">2007-06-09T07:57:56Z</dcterms:created>
  <dcterms:modified xsi:type="dcterms:W3CDTF">2011-09-14T03:24:21Z</dcterms:modified>
</cp:coreProperties>
</file>