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7CE169-9122-4975-AD34-6DBE83B67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C282C-83E5-45BE-963A-4DBF314F0424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B5C88-B9CA-4F52-93EB-4760528C72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325D-D6F3-4A8D-B571-33DC54EF4F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77320-5AE9-42DA-8AE7-45C00C247D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14EA1-5354-41C9-9852-D209E84F8A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AAB96-101D-4B96-B3A4-AED9BB8CD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504B0-16D2-46CD-8F7F-FDFEBEE4C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152F6-AE7A-41E3-95D3-CCF42085CD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7087D-4CA6-438C-9EAC-2BCAB359FA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8C48F-46D9-42F8-936C-DA8CF6FE4C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8460F-EAFD-471B-9951-A1210AB51E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19832-E2E3-4058-852C-3A0DB0426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A4C2D37-05D5-4879-AA9B-C806820918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300    1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3</a:t>
            </a:r>
            <a:r>
              <a:rPr lang="ru-RU" sz="1400" dirty="0" smtClean="0"/>
              <a:t>,36 </a:t>
            </a:r>
            <a:r>
              <a:rPr lang="ru-RU" sz="1400" dirty="0" smtClean="0"/>
              <a:t>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 233.75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    </a:t>
            </a:r>
            <a:r>
              <a:rPr lang="ru-RU" sz="1400"/>
              <a:t>НН-1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</a:t>
            </a:r>
            <a:r>
              <a:rPr lang="ru-RU" sz="1400" b="1" dirty="0" smtClean="0">
                <a:latin typeface="Times New Roman" pitchFamily="18" charset="0"/>
              </a:rPr>
              <a:t>:           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КУЗНЕЦОВА 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142976"/>
            <a:ext cx="3024188" cy="156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.09.2011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Дорожкин</a:t>
            </a:r>
            <a:r>
              <a:rPr lang="ru-RU" sz="1400" b="1" dirty="0" smtClean="0">
                <a:latin typeface="Times New Roman" pitchFamily="18" charset="0"/>
              </a:rPr>
              <a:t> А.А.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1949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11088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Справа. </a:t>
            </a:r>
            <a:r>
              <a:rPr lang="ru-RU" sz="1400" dirty="0" smtClean="0"/>
              <a:t>Умеренная С – образная деформация ВСА, стеноз проксимальной порции 55%.ВСА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</a:t>
            </a:r>
            <a:r>
              <a:rPr lang="ru-RU" sz="1400" dirty="0" smtClean="0"/>
              <a:t>: Умеренная С – образная деформация ВСА, критический стеноз проксимальной порции ВСА 95%.</a:t>
            </a:r>
          </a:p>
          <a:p>
            <a:pPr marL="342900" indent="-342900"/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000504" y="4929190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: Щербаков А.С. 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12554</TotalTime>
  <Words>254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632</cp:revision>
  <dcterms:created xsi:type="dcterms:W3CDTF">2007-06-09T07:57:56Z</dcterms:created>
  <dcterms:modified xsi:type="dcterms:W3CDTF">2011-09-18T08:49:43Z</dcterms:modified>
</cp:coreProperties>
</file>