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D1F9B95C-1552-4457-B0EE-1892326E0C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2410110-B6D9-4CDF-B3A0-CD50473E70F3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0F2BE-83F8-40D5-A682-68E64AC234E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A9B0C1-3C19-4F1F-8D7E-109C4EF3796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A8D4DC-277C-452A-8C77-82DEED2C02B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78C762-79A1-4CB7-9B0C-BCA285D86F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0A4E8-131D-474F-8834-DC5CB5DD426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354091-057E-487C-AB2A-41F54CE3D16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0FA399-5F45-4231-AC69-D2A0D4CA391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A167CA-3E13-456A-9B57-01FABDFC08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D43B9B-E233-44DE-927D-56BA6A1D06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B170D5-5DDE-421F-8D24-EF77DABE89B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58D46-2608-463F-A03D-E8EB208B056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D400BF2-E348-45F4-A14B-A9A24AD1B9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500042" y="28572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350         150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2.9 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200.84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                    Н-1                          </a:t>
            </a:r>
            <a:r>
              <a:rPr lang="en-US" sz="1400">
                <a:latin typeface="Times New Roman" pitchFamily="18" charset="0"/>
              </a:rPr>
              <a:t>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ЧЕРТКОВА О.Н.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ФИЛАРЕТОВА Е.В.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КАПРАЛОВА Е.А.</a:t>
            </a: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МЕЛЕКА Е.А.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85728" y="1142976"/>
            <a:ext cx="2071702" cy="184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21.09.2011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Лебедев Ф.В.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1951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 smtClean="0">
                <a:latin typeface="Times New Roman" pitchFamily="18" charset="0"/>
              </a:rPr>
              <a:t>Отделение:21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11256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11.30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12.30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570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С-образная деформация БЦС, стенозы подключичной артерии </a:t>
            </a:r>
            <a:r>
              <a:rPr lang="en-US" sz="1400" dirty="0" smtClean="0"/>
              <a:t>I c</a:t>
            </a:r>
            <a:r>
              <a:rPr lang="ru-RU" sz="1400" dirty="0" smtClean="0"/>
              <a:t> до 50%, С-образная деформация проксимальной порции ВСА с двойным стенозом 60%. С-образная деформация </a:t>
            </a:r>
            <a:r>
              <a:rPr lang="en-US" sz="1400" dirty="0" smtClean="0"/>
              <a:t>V1,V2 </a:t>
            </a:r>
            <a:r>
              <a:rPr lang="ru-RU" sz="1400" dirty="0" smtClean="0"/>
              <a:t>ПА.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/>
              <a:t>С</a:t>
            </a:r>
            <a:r>
              <a:rPr lang="ru-RU" sz="1400" dirty="0" smtClean="0"/>
              <a:t>-образная </a:t>
            </a:r>
            <a:r>
              <a:rPr lang="ru-RU" sz="1400" dirty="0"/>
              <a:t>деформация ОСА, </a:t>
            </a:r>
            <a:r>
              <a:rPr lang="ru-RU" sz="1400" dirty="0" smtClean="0"/>
              <a:t>окклюзия от устья ВСА. Выраженная С-образная деформация </a:t>
            </a:r>
            <a:r>
              <a:rPr lang="en-US" sz="1400" dirty="0" smtClean="0"/>
              <a:t>V1 </a:t>
            </a:r>
            <a:r>
              <a:rPr lang="ru-RU" sz="1400" dirty="0" smtClean="0"/>
              <a:t>ПА.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12329</TotalTime>
  <Words>273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640</cp:revision>
  <dcterms:created xsi:type="dcterms:W3CDTF">2007-06-09T07:57:56Z</dcterms:created>
  <dcterms:modified xsi:type="dcterms:W3CDTF">2011-09-21T12:50:19Z</dcterms:modified>
</cp:coreProperties>
</file>