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9B5C626-5CC3-48CF-9F62-39B4C46EB7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BEAD2-3BCB-4D00-A73A-113F134C3BD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AFF4-C6B0-4E5C-A18B-848408405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96C5-84F4-4998-83B7-81748725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A727E-23D7-41D9-A7EB-5AA88CEEDE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F17C6-A9E8-438A-AF24-AB10BCC8E5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95E48-00FD-4976-B828-3DF73AF168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4F4-590F-4B2A-90AC-0A0CD6E7E9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5F48-5896-4657-BDA9-CE3EE77EB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CE24D-1795-4562-BDDA-B49643CA6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3B44-E56D-4921-9C08-C8EAFBC8C1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65F8A-B67D-4FD0-8867-01F064AA3C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E4DFB-CB90-461A-8FA2-BDEBC3ED94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6988F1A-D22E-45DB-AD76-0276D1570F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ru-RU" sz="1400" dirty="0">
                <a:latin typeface="Times New Roman" pitchFamily="18" charset="0"/>
              </a:rPr>
              <a:t>  300</a:t>
            </a:r>
            <a:r>
              <a:rPr lang="en-US" sz="1400" dirty="0">
                <a:latin typeface="Times New Roman" pitchFamily="18" charset="0"/>
              </a:rPr>
              <a:t>mg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- 200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7.06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113.75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</a:t>
            </a:r>
            <a:r>
              <a:rPr lang="ru-RU" sz="1400" dirty="0"/>
              <a:t>    </a:t>
            </a:r>
            <a:r>
              <a:rPr lang="en-US" sz="1400" dirty="0"/>
              <a:t>HH1    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5722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Шатунова</a:t>
            </a:r>
            <a:r>
              <a:rPr lang="ru-RU" sz="1400" dirty="0" smtClean="0">
                <a:latin typeface="Times New Roman" pitchFamily="18" charset="0"/>
              </a:rPr>
              <a:t> 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285852"/>
            <a:ext cx="30241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Дата:15.02.11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Фёдоров Ю.М.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1933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Отделение:21№ </a:t>
            </a:r>
            <a:r>
              <a:rPr lang="ru-RU" sz="1400" b="1" dirty="0" smtClean="0">
                <a:latin typeface="Times New Roman" pitchFamily="18" charset="0"/>
              </a:rPr>
              <a:t>1853 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критический стеноз 98% устья НСА, стеноз ВСА 50%,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 – образная деформация ВСА, стеноз 75 % на протяжении дистальной порции ОСА, умеренная </a:t>
            </a:r>
            <a:r>
              <a:rPr lang="en-US" sz="1400" dirty="0" smtClean="0"/>
              <a:t>S-</a:t>
            </a:r>
            <a:r>
              <a:rPr lang="ru-RU" sz="1400" dirty="0" smtClean="0"/>
              <a:t>образная деформация  </a:t>
            </a:r>
            <a:r>
              <a:rPr lang="en-US" sz="1400" dirty="0" smtClean="0"/>
              <a:t>I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ПА.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стеноз в области бифуркации 40%, 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 ВСА, стеноз устья позвоночной артерии 70%, С-образная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ПА.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286124" y="4500562"/>
            <a:ext cx="25003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</TotalTime>
  <Words>281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596</cp:revision>
  <dcterms:created xsi:type="dcterms:W3CDTF">2007-06-09T07:57:56Z</dcterms:created>
  <dcterms:modified xsi:type="dcterms:W3CDTF">2011-02-15T09:06:12Z</dcterms:modified>
</cp:coreProperties>
</file>