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9B5C626-5CC3-48CF-9F62-39B4C46EB7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BEAD2-3BCB-4D00-A73A-113F134C3BD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5AFF4-C6B0-4E5C-A18B-8484084058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096C5-84F4-4998-83B7-81748725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A727E-23D7-41D9-A7EB-5AA88CEEDE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F17C6-A9E8-438A-AF24-AB10BCC8E5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95E48-00FD-4976-B828-3DF73AF168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4F4-590F-4B2A-90AC-0A0CD6E7E9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5F48-5896-4657-BDA9-CE3EE77EB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CE24D-1795-4562-BDDA-B49643CA66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3B44-E56D-4921-9C08-C8EAFBC8C1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65F8A-B67D-4FD0-8867-01F064AA3C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E4DFB-CB90-461A-8FA2-BDEBC3ED94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6988F1A-D22E-45DB-AD76-0276D1570F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400" b="1" u="sng" dirty="0" smtClean="0">
                <a:latin typeface="Times New Roman" pitchFamily="18" charset="0"/>
              </a:rPr>
              <a:t>ЦЕРЕБРАЛЬНАЯ </a:t>
            </a:r>
            <a:r>
              <a:rPr lang="ru-RU" sz="1400" b="1" u="sng" dirty="0" smtClean="0">
                <a:latin typeface="Times New Roman" pitchFamily="18" charset="0"/>
              </a:rPr>
              <a:t>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600" dirty="0" smtClean="0">
                <a:latin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</a:rPr>
              <a:t>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r>
              <a:rPr lang="ru-RU" sz="1600" dirty="0" smtClean="0">
                <a:latin typeface="Times New Roman" pitchFamily="18" charset="0"/>
              </a:rPr>
              <a:t> – 10.0 мл.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214290" y="3857620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en-US" sz="1400" dirty="0" err="1" smtClean="0">
                <a:latin typeface="Times New Roman" pitchFamily="18" charset="0"/>
              </a:rPr>
              <a:t>Omnipaque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350</a:t>
            </a:r>
            <a:r>
              <a:rPr lang="en-US" sz="1400" dirty="0" smtClean="0">
                <a:latin typeface="Times New Roman" pitchFamily="18" charset="0"/>
              </a:rPr>
              <a:t>mg</a:t>
            </a:r>
            <a:r>
              <a:rPr lang="ru-RU" sz="1400" dirty="0" smtClean="0">
                <a:latin typeface="Times New Roman" pitchFamily="18" charset="0"/>
              </a:rPr>
              <a:t> - 150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 dirty="0"/>
              <a:t>Расходный материал</a:t>
            </a:r>
          </a:p>
          <a:p>
            <a:pPr algn="ctr"/>
            <a:endParaRPr lang="ru-RU" sz="1400" dirty="0"/>
          </a:p>
          <a:p>
            <a:pPr algn="ctr"/>
            <a:endParaRPr lang="ru-RU" sz="1400" dirty="0"/>
          </a:p>
          <a:p>
            <a:pPr algn="ctr"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6.0 </a:t>
            </a:r>
            <a:r>
              <a:rPr lang="ru-RU" sz="1400" dirty="0" smtClean="0"/>
              <a:t>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491</a:t>
            </a:r>
            <a:r>
              <a:rPr lang="ru-RU" sz="1400" dirty="0" smtClean="0"/>
              <a:t>.13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</a:t>
            </a:r>
            <a:r>
              <a:rPr lang="ru-RU" sz="1400" dirty="0"/>
              <a:t>    </a:t>
            </a:r>
            <a:r>
              <a:rPr lang="en-US" sz="1400" dirty="0"/>
              <a:t>HH1    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Л.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err="1" smtClean="0">
                <a:latin typeface="Times New Roman" pitchFamily="18" charset="0"/>
              </a:rPr>
              <a:t>Сефринова</a:t>
            </a:r>
            <a:r>
              <a:rPr lang="ru-RU" sz="1400" dirty="0" smtClean="0">
                <a:latin typeface="Times New Roman" pitchFamily="18" charset="0"/>
              </a:rPr>
              <a:t> О.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:         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85728" y="1071538"/>
            <a:ext cx="302418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Дата:18.02.11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Горнич</a:t>
            </a:r>
            <a:r>
              <a:rPr lang="ru-RU" sz="1400" b="1" dirty="0" smtClean="0">
                <a:latin typeface="Times New Roman" pitchFamily="18" charset="0"/>
              </a:rPr>
              <a:t> К.Н.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1992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1890 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b="1" dirty="0" smtClean="0"/>
              <a:t>На </a:t>
            </a:r>
            <a:r>
              <a:rPr lang="ru-RU" sz="1400" b="1" dirty="0" smtClean="0"/>
              <a:t>ангиограммах сосудов головного </a:t>
            </a:r>
            <a:r>
              <a:rPr lang="ru-RU" sz="1400" b="1" dirty="0" smtClean="0"/>
              <a:t>мозга в прямых и боковых проекциях, </a:t>
            </a:r>
            <a:r>
              <a:rPr lang="ru-RU" sz="1400" b="1" dirty="0" smtClean="0"/>
              <a:t>а также на </a:t>
            </a:r>
            <a:r>
              <a:rPr lang="en-US" sz="1400" b="1" dirty="0" smtClean="0"/>
              <a:t>R-DSA </a:t>
            </a:r>
            <a:r>
              <a:rPr lang="ru-RU" sz="1400" b="1" dirty="0" smtClean="0"/>
              <a:t> </a:t>
            </a:r>
            <a:r>
              <a:rPr lang="en-US" sz="1400" b="1" dirty="0" err="1" smtClean="0"/>
              <a:t>dex</a:t>
            </a:r>
            <a:r>
              <a:rPr lang="en-US" sz="1400" b="1" dirty="0" smtClean="0"/>
              <a:t> et</a:t>
            </a:r>
            <a:r>
              <a:rPr lang="ru-RU" sz="1400" b="1" dirty="0" smtClean="0"/>
              <a:t> </a:t>
            </a:r>
            <a:r>
              <a:rPr lang="en-US" sz="1400" b="1" dirty="0" smtClean="0"/>
              <a:t>sin</a:t>
            </a:r>
            <a:r>
              <a:rPr lang="ru-RU" sz="1400" b="1" dirty="0" smtClean="0"/>
              <a:t>: </a:t>
            </a:r>
            <a:r>
              <a:rPr lang="ru-RU" sz="1400" dirty="0" smtClean="0"/>
              <a:t>во всех бассейнах сосудов головного мозга депо контраста и </a:t>
            </a:r>
            <a:r>
              <a:rPr lang="ru-RU" sz="1400" dirty="0" err="1" smtClean="0"/>
              <a:t>артерио-венозной</a:t>
            </a:r>
            <a:r>
              <a:rPr lang="ru-RU" sz="1400" dirty="0" smtClean="0"/>
              <a:t> </a:t>
            </a:r>
            <a:r>
              <a:rPr lang="ru-RU" sz="1400" dirty="0" err="1" smtClean="0"/>
              <a:t>мальформации</a:t>
            </a:r>
            <a:r>
              <a:rPr lang="ru-RU" sz="1400" dirty="0" smtClean="0"/>
              <a:t> не определяется.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pPr marL="342900" indent="-342900"/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286124" y="4500562"/>
            <a:ext cx="250033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11963</TotalTime>
  <Words>240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602</cp:revision>
  <dcterms:created xsi:type="dcterms:W3CDTF">2007-06-09T07:57:56Z</dcterms:created>
  <dcterms:modified xsi:type="dcterms:W3CDTF">2011-02-18T08:56:27Z</dcterms:modified>
</cp:coreProperties>
</file>