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4E0761C-F001-4514-B2A0-6539EA4C6B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10231-C0F1-48A7-9500-23F114135E8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DE95B-60FD-492A-833F-86595FDA5F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65177-9314-431A-A624-5BE08323BC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1374F-A670-4322-A72A-DE6E96487B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A7939-4235-4614-B69B-B8C0D2097A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EA088-5070-415C-8409-CF28633125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C3F3C-8AB7-45FE-ADC2-D0426F63E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F1055-56A0-4F9C-841C-0E987F5439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EDF2-8910-4048-AD80-8D8997AA5C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9942A-4E4A-4005-9C5A-09A35E28D0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32C6A-7382-448E-8E90-EBA5356C15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4FA7-9C4B-4056-9E30-CB64F00F7F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C991F5F-245A-48C1-B12D-10A77D0643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</a:t>
            </a:r>
            <a:r>
              <a:rPr lang="ru-RU" sz="1600" b="1" u="sng" dirty="0" smtClean="0">
                <a:latin typeface="Times New Roman" pitchFamily="18" charset="0"/>
              </a:rPr>
              <a:t>АРТЕРИЙ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r>
              <a:rPr lang="ru-RU" sz="1600" b="1" u="sng" dirty="0" smtClean="0">
                <a:latin typeface="Times New Roman" pitchFamily="18" charset="0"/>
              </a:rPr>
              <a:t>. 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42844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250    </a:t>
            </a:r>
            <a:r>
              <a:rPr lang="ru-RU" sz="1400" dirty="0" smtClean="0">
                <a:latin typeface="Times New Roman" pitchFamily="18" charset="0"/>
              </a:rPr>
              <a:t>2</a:t>
            </a:r>
            <a:r>
              <a:rPr lang="en-US" sz="1400" dirty="0" smtClean="0">
                <a:latin typeface="Times New Roman" pitchFamily="18" charset="0"/>
              </a:rPr>
              <a:t>00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06</a:t>
            </a:r>
            <a:r>
              <a:rPr lang="ru-RU" sz="1400" dirty="0" smtClean="0"/>
              <a:t>:18 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  </a:t>
            </a:r>
            <a:r>
              <a:rPr lang="ru-RU" sz="1400" dirty="0" smtClean="0"/>
              <a:t>2</a:t>
            </a:r>
            <a:r>
              <a:rPr lang="ru-RU" sz="1400" dirty="0" smtClean="0"/>
              <a:t>.4 </a:t>
            </a:r>
            <a:r>
              <a:rPr lang="en-US" sz="1400" dirty="0" smtClean="0"/>
              <a:t>m</a:t>
            </a:r>
            <a:r>
              <a:rPr lang="ru-RU" sz="1400" dirty="0" smtClean="0"/>
              <a:t>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НН-1                               </a:t>
            </a:r>
            <a:r>
              <a:rPr lang="en-US" sz="1400" dirty="0">
                <a:latin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143248" y="1500166"/>
            <a:ext cx="371475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СЕВРИНОВА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АЛЕКСАНДРОВА О.А.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85728" y="1214414"/>
            <a:ext cx="2571744" cy="19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11</a:t>
            </a:r>
            <a:r>
              <a:rPr lang="ru-RU" sz="1400" b="1" dirty="0" smtClean="0">
                <a:latin typeface="Times New Roman" pitchFamily="18" charset="0"/>
              </a:rPr>
              <a:t>.12.2012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Черняев В.П.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1944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1589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12</a:t>
            </a:r>
            <a:r>
              <a:rPr lang="ru-RU" sz="1400" b="1" dirty="0" smtClean="0">
                <a:latin typeface="Times New Roman" pitchFamily="18" charset="0"/>
              </a:rPr>
              <a:t>.00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12</a:t>
            </a:r>
            <a:r>
              <a:rPr lang="ru-RU" sz="1400" b="1" dirty="0" smtClean="0">
                <a:latin typeface="Times New Roman" pitchFamily="18" charset="0"/>
              </a:rPr>
              <a:t>.40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endParaRPr lang="ru-RU" sz="1600" dirty="0" smtClean="0"/>
          </a:p>
          <a:p>
            <a:pPr marL="342900" indent="-342900"/>
            <a:r>
              <a:rPr lang="ru-RU" sz="1400" b="1" i="1" dirty="0" smtClean="0"/>
              <a:t>На </a:t>
            </a:r>
            <a:r>
              <a:rPr lang="ru-RU" sz="1400" b="1" i="1" dirty="0"/>
              <a:t>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тотальная окклюзия ВСА от устья.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стеноз луковицы ВСА </a:t>
            </a:r>
            <a:r>
              <a:rPr lang="ru-RU" sz="1400" dirty="0" smtClean="0"/>
              <a:t>30</a:t>
            </a:r>
            <a:r>
              <a:rPr lang="ru-RU" sz="1400" dirty="0" smtClean="0"/>
              <a:t>%,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С1 ВСА, </a:t>
            </a:r>
            <a:r>
              <a:rPr lang="ru-RU" sz="1400" dirty="0" smtClean="0"/>
              <a:t>стенозы интракраниальной порции 60%.</a:t>
            </a:r>
          </a:p>
          <a:p>
            <a:pPr marL="342900" indent="-342900"/>
            <a:r>
              <a:rPr lang="ru-RU" sz="1400" b="1" dirty="0" smtClean="0"/>
              <a:t>На ангиограммах сосудов головного </a:t>
            </a:r>
            <a:r>
              <a:rPr lang="ru-RU" sz="1400" b="1" dirty="0" smtClean="0"/>
              <a:t>мозга и </a:t>
            </a:r>
            <a:r>
              <a:rPr lang="en-US" sz="1400" b="1" dirty="0" smtClean="0"/>
              <a:t>R-DSA sin</a:t>
            </a:r>
            <a:r>
              <a:rPr lang="ru-RU" sz="1400" b="1" dirty="0" smtClean="0"/>
              <a:t>: </a:t>
            </a:r>
            <a:r>
              <a:rPr lang="ru-RU" sz="1400" dirty="0" smtClean="0"/>
              <a:t>из бассейнов правой и левой ОСА  дефектов наполнения, депо контрастного вещества и </a:t>
            </a:r>
            <a:r>
              <a:rPr lang="ru-RU" sz="1400" dirty="0" err="1" smtClean="0"/>
              <a:t>артерио-венозного</a:t>
            </a:r>
            <a:r>
              <a:rPr lang="ru-RU" sz="1400" dirty="0" smtClean="0"/>
              <a:t> сброса  не обнаружено</a:t>
            </a:r>
            <a:r>
              <a:rPr lang="ru-RU" sz="1400" dirty="0" smtClean="0"/>
              <a:t>.</a:t>
            </a:r>
            <a:r>
              <a:rPr lang="en-US" sz="1400" dirty="0" smtClean="0"/>
              <a:t> </a:t>
            </a:r>
            <a:r>
              <a:rPr lang="ru-RU" sz="1400" dirty="0" smtClean="0"/>
              <a:t>Заполнение ПМА, СМА справа за счёт ПСА. </a:t>
            </a:r>
            <a:endParaRPr lang="ru-RU" sz="1400" dirty="0" smtClean="0"/>
          </a:p>
          <a:p>
            <a:pPr marL="342900" indent="-342900"/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714884" y="5795963"/>
            <a:ext cx="19288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12122</TotalTime>
  <Words>292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654</cp:revision>
  <dcterms:created xsi:type="dcterms:W3CDTF">2007-06-09T07:57:56Z</dcterms:created>
  <dcterms:modified xsi:type="dcterms:W3CDTF">2012-02-11T11:00:50Z</dcterms:modified>
</cp:coreProperties>
</file>