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470" y="-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02C8E-0479-4AA8-A217-148ACD12C6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9DF80-6F01-4EC6-A0CA-1B96162984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373C-C320-409A-B382-BD24020644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E6A33-A73B-4D9A-997C-87557BFFFA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54139-03AA-4200-AA14-9E479077F1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00235-90AB-400D-9F41-E44131753C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A9C54-B90F-4FE1-B12D-E96C82A3BB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644A2-80DB-447B-98BB-5F198FF571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E32F6-3070-4660-8DC3-03322F0CD6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ABD38-0973-43CA-8C71-3C813EFD32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C5653-0D86-4610-8718-6E0D350CEA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F987A76-03F1-41F3-8BAD-DF6A6BEF2B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СОСУДОВ ГОЛОВНОГО МОЗГА</a:t>
            </a:r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827088"/>
            <a:ext cx="30241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14.02.2012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: </a:t>
            </a:r>
            <a:r>
              <a:rPr lang="ru-RU" sz="1400" b="1" dirty="0" err="1" smtClean="0">
                <a:latin typeface="Times New Roman" pitchFamily="18" charset="0"/>
              </a:rPr>
              <a:t>Гаченкова</a:t>
            </a:r>
            <a:r>
              <a:rPr lang="ru-RU" sz="1400" b="1" dirty="0" smtClean="0">
                <a:latin typeface="Times New Roman" pitchFamily="18" charset="0"/>
              </a:rPr>
              <a:t> О.В.	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04.05.1956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Диагноз: АВМ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Отделение 7 № </a:t>
            </a:r>
            <a:r>
              <a:rPr lang="ru-RU" sz="1400" b="1" dirty="0" smtClean="0">
                <a:latin typeface="Times New Roman" pitchFamily="18" charset="0"/>
              </a:rPr>
              <a:t>1684</a:t>
            </a:r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000372" y="1643063"/>
            <a:ext cx="364331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СЕВРИНОВА  О.В.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 smtClean="0">
                <a:latin typeface="Times New Roman" pitchFamily="18" charset="0"/>
              </a:rPr>
              <a:t>КЕСАРЕВА Е.В.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 smtClean="0">
                <a:latin typeface="Times New Roman" pitchFamily="18" charset="0"/>
              </a:rPr>
              <a:t>:          </a:t>
            </a:r>
            <a:r>
              <a:rPr lang="ru-RU" sz="1400" dirty="0" smtClean="0">
                <a:latin typeface="Times New Roman" pitchFamily="18" charset="0"/>
              </a:rPr>
              <a:t>ПОПЛАВКОВА Е.А.</a:t>
            </a:r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6F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>
                <a:latin typeface="Times New Roman" pitchFamily="18" charset="0"/>
              </a:rPr>
              <a:t>Контраст:</a:t>
            </a:r>
            <a:endParaRPr lang="en-US">
              <a:latin typeface="Times New Roman" pitchFamily="18" charset="0"/>
            </a:endParaRPr>
          </a:p>
          <a:p>
            <a:pPr eaLnBrk="0" hangingPunct="0"/>
            <a:r>
              <a:rPr lang="ru-RU" sz="16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Omnipaque </a:t>
            </a:r>
            <a:r>
              <a:rPr lang="ru-RU" sz="1400">
                <a:latin typeface="Times New Roman" pitchFamily="18" charset="0"/>
              </a:rPr>
              <a:t>350 200</a:t>
            </a:r>
            <a:r>
              <a:rPr lang="en-US" sz="140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>
                <a:latin typeface="Times New Roman" pitchFamily="18" charset="0"/>
              </a:rPr>
              <a:t>    Ultravist </a:t>
            </a:r>
            <a:r>
              <a:rPr lang="ru-RU" sz="1400">
                <a:latin typeface="Times New Roman" pitchFamily="18" charset="0"/>
              </a:rPr>
              <a:t> 370 150 </a:t>
            </a:r>
            <a:r>
              <a:rPr lang="en-US" sz="140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>
                <a:latin typeface="Times New Roman" pitchFamily="18" charset="0"/>
              </a:rPr>
              <a:t>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Расходный материал</a:t>
            </a:r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</a:t>
            </a:r>
            <a:r>
              <a:rPr lang="ru-RU" sz="1400" dirty="0" smtClean="0">
                <a:latin typeface="Times New Roman" pitchFamily="18" charset="0"/>
              </a:rPr>
              <a:t>1.48 </a:t>
            </a:r>
            <a:r>
              <a:rPr lang="ru-RU" sz="1400" dirty="0">
                <a:latin typeface="Times New Roman" pitchFamily="18" charset="0"/>
              </a:rPr>
              <a:t>мн.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</a:t>
            </a:r>
            <a:r>
              <a:rPr lang="ru-RU" sz="1400" dirty="0" smtClean="0">
                <a:latin typeface="Times New Roman" pitchFamily="18" charset="0"/>
              </a:rPr>
              <a:t> 2.4 </a:t>
            </a:r>
            <a:r>
              <a:rPr lang="en-US" sz="1400" dirty="0" smtClean="0">
                <a:latin typeface="Times New Roman" pitchFamily="18" charset="0"/>
              </a:rPr>
              <a:t>m</a:t>
            </a:r>
            <a:r>
              <a:rPr lang="ru-RU" sz="1400" dirty="0" smtClean="0">
                <a:latin typeface="Times New Roman" pitchFamily="18" charset="0"/>
              </a:rPr>
              <a:t>Зв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en-US" sz="1400" dirty="0">
                <a:latin typeface="Times New Roman" pitchFamily="18" charset="0"/>
              </a:rPr>
              <a:t>Pig ST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                  </a:t>
            </a:r>
            <a:r>
              <a:rPr lang="ru-RU" sz="1400" dirty="0">
                <a:latin typeface="Times New Roman" pitchFamily="18" charset="0"/>
              </a:rPr>
              <a:t>4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 JR-</a:t>
            </a:r>
            <a:r>
              <a:rPr lang="ru-RU" sz="1400" dirty="0">
                <a:latin typeface="Times New Roman" pitchFamily="18" charset="0"/>
              </a:rPr>
              <a:t>4.0мод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       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HH                </a:t>
            </a:r>
            <a:r>
              <a:rPr lang="ru-RU" sz="1400" dirty="0"/>
              <a:t>           </a:t>
            </a:r>
            <a:r>
              <a:rPr lang="en-US" sz="1400" dirty="0"/>
              <a:t> </a:t>
            </a:r>
            <a:r>
              <a:rPr lang="ru-RU" sz="1400" dirty="0"/>
              <a:t>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</a:t>
            </a: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r>
              <a:rPr lang="ru-RU" sz="1400" dirty="0">
                <a:latin typeface="Times New Roman" pitchFamily="18" charset="0"/>
              </a:rPr>
              <a:t>      Дуга аорты                 Пр.ОСА          </a:t>
            </a:r>
            <a:r>
              <a:rPr lang="ru-RU" sz="1400" dirty="0" err="1">
                <a:latin typeface="Times New Roman" pitchFamily="18" charset="0"/>
              </a:rPr>
              <a:t>Пр.ВСА</a:t>
            </a:r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ru-RU" sz="1400" dirty="0" err="1">
                <a:latin typeface="Times New Roman" pitchFamily="18" charset="0"/>
              </a:rPr>
              <a:t>ПрНСА</a:t>
            </a:r>
            <a:r>
              <a:rPr lang="ru-RU" sz="1400" dirty="0">
                <a:latin typeface="Times New Roman" pitchFamily="18" charset="0"/>
              </a:rPr>
              <a:t>          </a:t>
            </a:r>
            <a:r>
              <a:rPr lang="ru-RU" sz="1400" dirty="0" err="1">
                <a:latin typeface="Times New Roman" pitchFamily="18" charset="0"/>
              </a:rPr>
              <a:t>Пр.Позв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r>
              <a:rPr lang="ru-RU" sz="1400" dirty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Лев.подк</a:t>
            </a:r>
            <a:r>
              <a:rPr lang="ru-RU" sz="1400" dirty="0">
                <a:latin typeface="Times New Roman" pitchFamily="18" charset="0"/>
              </a:rPr>
              <a:t>.            </a:t>
            </a:r>
            <a:r>
              <a:rPr lang="ru-RU" sz="1400" dirty="0" err="1" smtClean="0">
                <a:latin typeface="Times New Roman" pitchFamily="18" charset="0"/>
              </a:rPr>
              <a:t>х</a:t>
            </a:r>
            <a:r>
              <a:rPr lang="en-US" dirty="0" smtClean="0"/>
              <a:t>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err="1">
                <a:latin typeface="Times New Roman" pitchFamily="18" charset="0"/>
              </a:rPr>
              <a:t>Лев.ВСА</a:t>
            </a:r>
            <a:r>
              <a:rPr lang="ru-RU" sz="1400" dirty="0">
                <a:latin typeface="Times New Roman" pitchFamily="18" charset="0"/>
              </a:rPr>
              <a:t>             </a:t>
            </a:r>
            <a:r>
              <a:rPr lang="ru-RU" sz="1400" dirty="0" err="1">
                <a:latin typeface="Times New Roman" pitchFamily="18" charset="0"/>
              </a:rPr>
              <a:t>ЛевНСА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Лев.Позв</a:t>
            </a:r>
            <a:r>
              <a:rPr lang="ru-RU" sz="1400" dirty="0">
                <a:latin typeface="Times New Roman" pitchFamily="18" charset="0"/>
              </a:rPr>
              <a:t>.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60350" y="60118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51725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другое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 algn="just"/>
            <a:r>
              <a:rPr lang="ru-RU" sz="1200" b="1" dirty="0"/>
              <a:t>ЗАКЛЮЧЕНИЕ: На ангиограммах сосудов головного </a:t>
            </a:r>
            <a:r>
              <a:rPr lang="ru-RU" sz="1200" b="1" dirty="0" smtClean="0"/>
              <a:t>мозга, а также на </a:t>
            </a:r>
            <a:r>
              <a:rPr lang="en-US" sz="1200" b="1" dirty="0" smtClean="0"/>
              <a:t>R-DSA</a:t>
            </a:r>
            <a:r>
              <a:rPr lang="ru-RU" sz="1200" b="1" dirty="0" smtClean="0"/>
              <a:t> </a:t>
            </a:r>
            <a:r>
              <a:rPr lang="ru-RU" sz="1200" b="1" dirty="0"/>
              <a:t>определяется мешотчатая </a:t>
            </a:r>
            <a:r>
              <a:rPr lang="ru-RU" sz="1200" b="1" dirty="0" smtClean="0"/>
              <a:t>аневризма</a:t>
            </a:r>
            <a:r>
              <a:rPr lang="en-US" sz="1200" b="1" dirty="0" smtClean="0"/>
              <a:t> </a:t>
            </a:r>
            <a:r>
              <a:rPr lang="ru-RU" sz="1200" b="1" dirty="0" smtClean="0"/>
              <a:t> левой ВСА С7 </a:t>
            </a:r>
            <a:r>
              <a:rPr lang="ru-RU" sz="1200" b="1" dirty="0"/>
              <a:t>размерами </a:t>
            </a:r>
            <a:r>
              <a:rPr lang="ru-RU" sz="1200" b="1" dirty="0" smtClean="0"/>
              <a:t>– 13.5х9.5 мм на тонкой длинной ножке 4,5х3,5 мм </a:t>
            </a:r>
            <a:endParaRPr lang="ru-RU" sz="1400" dirty="0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476250" y="4787900"/>
            <a:ext cx="58324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260350" y="3563938"/>
            <a:ext cx="597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8188</TotalTime>
  <Words>219</Words>
  <Application>Microsoft Office PowerPoint</Application>
  <PresentationFormat>Экран (4:3)</PresentationFormat>
  <Paragraphs>68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355</cp:revision>
  <dcterms:created xsi:type="dcterms:W3CDTF">2007-06-09T07:57:56Z</dcterms:created>
  <dcterms:modified xsi:type="dcterms:W3CDTF">2012-02-14T08:31:57Z</dcterms:modified>
</cp:coreProperties>
</file>