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8" autoAdjust="0"/>
    <p:restoredTop sz="94728" autoAdjust="0"/>
  </p:normalViewPr>
  <p:slideViewPr>
    <p:cSldViewPr>
      <p:cViewPr>
        <p:scale>
          <a:sx n="75" d="100"/>
          <a:sy n="75" d="100"/>
        </p:scale>
        <p:origin x="-1476" y="-35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BC5A27-BB36-4132-948B-C2AD72AD27E7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89A5C-B6D9-479C-8530-DFE83EB8F675}" type="slidenum">
              <a:rPr lang="ru-RU"/>
              <a:pPr/>
              <a:t>2</a:t>
            </a:fld>
            <a:endParaRPr lang="ru-RU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9AE40-2A14-4A47-87FF-EC0754BEEDD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92EF1-79F2-41DD-BFD0-9BB641E6772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1FE4E-DEAB-451E-A66B-BEFAE616CD4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12636-DD77-4AFE-9811-10C2FA296EA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3B8D11-9C78-4908-9828-A0D6174A986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899FB7-8FE5-4C23-8D0B-2602557D95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9B9E40-E3B5-4C0B-B25A-8EB66409449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B4B692-72E4-4B8B-BB50-8D03B8D52B0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C90E80-DFFE-4135-93AB-75C4B90FC3AC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45F60-A788-4D75-80B7-DFE79DDF2EB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C27D7B-4A87-405D-8E0C-8405D77A589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C3896E-177E-43F4-B405-480D6F75A42C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400" b="1" u="sng" dirty="0">
                <a:latin typeface="Times New Roman" pitchFamily="18" charset="0"/>
              </a:rPr>
              <a:t>АНГИОГРАФИЯ БРАХИЦЕФАЛЬНЫХ АРТЕРИЙ</a:t>
            </a:r>
            <a:r>
              <a:rPr lang="ru-RU" sz="1400" b="1" u="sng" dirty="0" smtClean="0">
                <a:latin typeface="Times New Roman" pitchFamily="18" charset="0"/>
              </a:rPr>
              <a:t>.</a:t>
            </a:r>
          </a:p>
          <a:p>
            <a:pPr algn="ctr" eaLnBrk="0" hangingPunct="0"/>
            <a:r>
              <a:rPr lang="ru-RU" sz="1400" b="1" u="sng" dirty="0" smtClean="0">
                <a:latin typeface="Times New Roman" pitchFamily="18" charset="0"/>
              </a:rPr>
              <a:t>Ангиография брюшного отдела аорты </a:t>
            </a:r>
            <a:endParaRPr lang="ru-RU" sz="14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3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3</a:t>
            </a:r>
            <a:r>
              <a:rPr lang="en-US" sz="1400" dirty="0">
                <a:latin typeface="Times New Roman" pitchFamily="18" charset="0"/>
              </a:rPr>
              <a:t>70</a:t>
            </a:r>
            <a:r>
              <a:rPr lang="ru-RU" sz="1400" dirty="0">
                <a:latin typeface="Times New Roman" pitchFamily="18" charset="0"/>
              </a:rPr>
              <a:t>      </a:t>
            </a:r>
            <a:r>
              <a:rPr lang="en-US" sz="14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</a:t>
            </a:r>
            <a:r>
              <a:rPr lang="en-US" sz="1400" dirty="0"/>
              <a:t> </a:t>
            </a:r>
            <a:r>
              <a:rPr lang="ru-RU" sz="1400" dirty="0" smtClean="0"/>
              <a:t>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</a:t>
            </a:r>
            <a:r>
              <a:rPr lang="ru-RU" sz="1200" dirty="0"/>
              <a:t> </a:t>
            </a:r>
            <a:r>
              <a:rPr lang="ru-RU" sz="1200" dirty="0" smtClean="0"/>
              <a:t> </a:t>
            </a:r>
            <a:r>
              <a:rPr lang="en-US" sz="1400" dirty="0" err="1" smtClean="0"/>
              <a:t>mGy</a:t>
            </a:r>
            <a:endParaRPr lang="ru-RU" sz="1400" dirty="0"/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400" dirty="0"/>
              <a:t>             </a:t>
            </a:r>
            <a:r>
              <a:rPr lang="ru-RU" sz="1400" dirty="0"/>
              <a:t>    </a:t>
            </a:r>
            <a:r>
              <a:rPr lang="en-US" sz="1400" dirty="0" smtClean="0"/>
              <a:t>HH1      </a:t>
            </a:r>
            <a:r>
              <a:rPr lang="en-US" sz="1400" dirty="0" smtClean="0">
                <a:latin typeface="Times New Roman" pitchFamily="18" charset="0"/>
              </a:rPr>
              <a:t>      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en-US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en-US" sz="1400" dirty="0" smtClean="0">
                <a:latin typeface="Times New Roman" pitchFamily="18" charset="0"/>
              </a:rPr>
              <a:t>      </a:t>
            </a:r>
            <a:r>
              <a:rPr lang="en-US" sz="1400" dirty="0">
                <a:latin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en-US" sz="1400" dirty="0"/>
              <a:t> </a:t>
            </a:r>
            <a:r>
              <a:rPr lang="ru-RU" sz="1400" dirty="0"/>
              <a:t>Р</a:t>
            </a:r>
            <a:r>
              <a:rPr lang="en-US" sz="1400" dirty="0"/>
              <a:t>IG 100 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</a:t>
            </a:r>
            <a:r>
              <a:rPr lang="ru-RU" sz="1400" dirty="0" err="1">
                <a:latin typeface="Times New Roman" pitchFamily="18" charset="0"/>
              </a:rPr>
              <a:t>х</a:t>
            </a:r>
            <a:r>
              <a:rPr lang="ru-RU" sz="1400" dirty="0">
                <a:latin typeface="Times New Roman" pitchFamily="18" charset="0"/>
              </a:rPr>
              <a:t>                 Пр.ОСА               Л.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БЦС.             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04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105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260350" y="6516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6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8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8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86" name="Rectangle 138"/>
          <p:cNvSpPr>
            <a:spLocks noChangeArrowheads="1"/>
          </p:cNvSpPr>
          <p:nvPr/>
        </p:nvSpPr>
        <p:spPr bwMode="auto">
          <a:xfrm>
            <a:off x="214290" y="1285852"/>
            <a:ext cx="3024187" cy="148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14.02.12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Ф.И.О. </a:t>
            </a:r>
            <a:r>
              <a:rPr lang="ru-RU" sz="1400" b="1" dirty="0" err="1" smtClean="0">
                <a:latin typeface="Times New Roman" pitchFamily="18" charset="0"/>
              </a:rPr>
              <a:t>Сатанович</a:t>
            </a:r>
            <a:r>
              <a:rPr lang="ru-RU" sz="1400" b="1" dirty="0" smtClean="0">
                <a:latin typeface="Times New Roman" pitchFamily="18" charset="0"/>
              </a:rPr>
              <a:t> А.В.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16.06.19676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Отделение</a:t>
            </a:r>
            <a:r>
              <a:rPr lang="ru-RU" sz="1400" b="1" dirty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35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977</a:t>
            </a:r>
            <a:endParaRPr lang="ru-RU" sz="1400" b="1" dirty="0">
              <a:latin typeface="Times New Roman" pitchFamily="18" charset="0"/>
            </a:endParaRPr>
          </a:p>
          <a:p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187" name="Rectangle 139"/>
          <p:cNvSpPr>
            <a:spLocks noChangeArrowheads="1"/>
          </p:cNvSpPr>
          <p:nvPr/>
        </p:nvSpPr>
        <p:spPr bwMode="auto">
          <a:xfrm>
            <a:off x="3213100" y="1547813"/>
            <a:ext cx="3429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</a:t>
            </a:r>
            <a:r>
              <a:rPr lang="ru-RU" sz="1400" dirty="0">
                <a:latin typeface="Times New Roman" pitchFamily="18" charset="0"/>
              </a:rPr>
              <a:t> 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dirty="0">
                <a:latin typeface="Times New Roman" pitchFamily="18" charset="0"/>
              </a:rPr>
              <a:t>:  </a:t>
            </a:r>
            <a:r>
              <a:rPr lang="ru-RU" sz="1400" dirty="0" smtClean="0">
                <a:latin typeface="Times New Roman" pitchFamily="18" charset="0"/>
              </a:rPr>
              <a:t>СЕВРИНОВА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ЛОХОВИНИНА В.В.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.       </a:t>
            </a:r>
            <a:r>
              <a:rPr lang="ru-RU" sz="1400" dirty="0" smtClean="0">
                <a:latin typeface="Times New Roman" pitchFamily="18" charset="0"/>
              </a:rPr>
              <a:t>ПОПЛАВКОВА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endParaRPr lang="ru-RU" sz="12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Контроль за местом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стеноз </a:t>
            </a:r>
            <a:r>
              <a:rPr lang="ru-RU" sz="1400" dirty="0"/>
              <a:t>луковицы ВСА </a:t>
            </a:r>
            <a:r>
              <a:rPr lang="ru-RU" sz="1400" dirty="0" smtClean="0"/>
              <a:t>80 </a:t>
            </a:r>
            <a:r>
              <a:rPr lang="ru-RU" sz="1400" dirty="0"/>
              <a:t>%. Умеренная </a:t>
            </a:r>
            <a:r>
              <a:rPr lang="en-US" sz="1400" dirty="0"/>
              <a:t>S</a:t>
            </a:r>
            <a:r>
              <a:rPr lang="ru-RU" sz="1400" dirty="0"/>
              <a:t> образная деформация </a:t>
            </a:r>
            <a:r>
              <a:rPr lang="en-US" sz="1400" dirty="0"/>
              <a:t>I </a:t>
            </a:r>
            <a:r>
              <a:rPr lang="ru-RU" sz="1400" dirty="0"/>
              <a:t> сегмента позвоночной артерии.</a:t>
            </a:r>
          </a:p>
          <a:p>
            <a:pPr marL="342900" indent="-342900"/>
            <a:r>
              <a:rPr lang="ru-RU" sz="1400" dirty="0" smtClean="0"/>
              <a:t>Слева: умеренная </a:t>
            </a:r>
            <a:r>
              <a:rPr lang="en-US" sz="1400" dirty="0"/>
              <a:t>S</a:t>
            </a:r>
            <a:r>
              <a:rPr lang="ru-RU" sz="1400" dirty="0"/>
              <a:t>-образная деформация ВСА, стеноз луковицы ВСА </a:t>
            </a:r>
            <a:r>
              <a:rPr lang="ru-RU" sz="1400" dirty="0" smtClean="0"/>
              <a:t>70%, выраженная </a:t>
            </a:r>
            <a:r>
              <a:rPr lang="en-US" sz="1400" dirty="0" smtClean="0"/>
              <a:t>S </a:t>
            </a:r>
            <a:r>
              <a:rPr lang="ru-RU" sz="1400" dirty="0" smtClean="0"/>
              <a:t>образная деформация </a:t>
            </a:r>
            <a:r>
              <a:rPr lang="en-US" sz="1400" dirty="0"/>
              <a:t>I </a:t>
            </a:r>
            <a:r>
              <a:rPr lang="ru-RU" sz="1400" dirty="0"/>
              <a:t>сегмента позвоночной артерии</a:t>
            </a:r>
            <a:r>
              <a:rPr lang="ru-RU" sz="1400" dirty="0" smtClean="0"/>
              <a:t>.</a:t>
            </a:r>
          </a:p>
          <a:p>
            <a:pPr marL="342900" indent="-342900"/>
            <a:r>
              <a:rPr lang="ru-RU" sz="1400" dirty="0" smtClean="0"/>
              <a:t>Стеноз ствола левой почечной артерии 85%, стеноз ствола правой почечной артерии 70%.</a:t>
            </a:r>
            <a:endParaRPr lang="ru-RU" sz="1400" dirty="0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3789363" y="3851275"/>
            <a:ext cx="201612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</a:t>
            </a:r>
            <a:r>
              <a:rPr lang="en-US" sz="1400"/>
              <a:t>_______</a:t>
            </a:r>
            <a:r>
              <a:rPr lang="ru-RU" sz="1400"/>
              <a:t>:</a:t>
            </a:r>
          </a:p>
          <a:p>
            <a:endParaRPr lang="ru-RU" sz="1400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11083</TotalTime>
  <Words>273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513</cp:revision>
  <dcterms:created xsi:type="dcterms:W3CDTF">2007-06-09T07:57:56Z</dcterms:created>
  <dcterms:modified xsi:type="dcterms:W3CDTF">2012-02-15T05:59:28Z</dcterms:modified>
</cp:coreProperties>
</file>