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470" y="-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922A6-5FE4-48C6-820F-79191471E6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A1D54-2921-4CA0-A2CC-7D32941DDA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21A6F-3E47-4FCE-8310-BBF09F9DD9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5E1DA-DEC8-4974-9892-BF935B28FC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2A0A2-EBA0-4CE1-B421-D45535ACD1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D9496-86C0-42D5-B444-C3F8C97B5F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43A5B-1015-42F8-9E64-8AC4FAF182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8903A-7F3B-491E-ADE9-76360DB7AD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D2266-D6E6-448D-8DF4-D0B97FA40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AE6E4-BA84-43AE-A5BE-1770DFA3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F850A-2A3D-4300-AED0-AB031C6859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1AFD1AE-985B-4D78-A6B9-A76674A2A0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 СОСУДОВ ГОЛОВНОГО МОЗГА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827088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14.02.12.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smtClean="0">
                <a:latin typeface="Times New Roman" pitchFamily="18" charset="0"/>
              </a:rPr>
              <a:t>Соколова Н.К.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1974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Диагноз:ОНМК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</a:t>
            </a:r>
            <a:r>
              <a:rPr lang="ru-RU" sz="1400" b="1" dirty="0" smtClean="0">
                <a:latin typeface="Times New Roman" pitchFamily="18" charset="0"/>
              </a:rPr>
              <a:t>33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1722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Начало:14.00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Окончание:14.30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b="1" dirty="0" smtClean="0">
                <a:latin typeface="Times New Roman" pitchFamily="18" charset="0"/>
              </a:rPr>
              <a:t>СЕВРИНОВА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КЕСАРЕВА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  </a:t>
            </a:r>
            <a:r>
              <a:rPr lang="ru-RU" sz="1400" b="1" dirty="0" smtClean="0">
                <a:latin typeface="Times New Roman" pitchFamily="18" charset="0"/>
              </a:rPr>
              <a:t>ПОПЛАВКОВА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 </a:t>
            </a: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Omnipaque </a:t>
            </a:r>
            <a:r>
              <a:rPr lang="ru-RU" sz="1400">
                <a:latin typeface="Times New Roman" pitchFamily="18" charset="0"/>
              </a:rPr>
              <a:t>350 200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>
                <a:latin typeface="Times New Roman" pitchFamily="18" charset="0"/>
              </a:rPr>
              <a:t>    Ultravist </a:t>
            </a:r>
            <a:r>
              <a:rPr lang="ru-RU" sz="1400">
                <a:latin typeface="Times New Roman" pitchFamily="18" charset="0"/>
              </a:rPr>
              <a:t> 300 250 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4.5 мин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2.4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</a:t>
            </a:r>
            <a:r>
              <a:rPr lang="en-US" sz="1400">
                <a:latin typeface="Times New Roman" pitchFamily="18" charset="0"/>
              </a:rPr>
              <a:t>Pig </a:t>
            </a:r>
            <a:r>
              <a:rPr lang="ru-RU" sz="1400">
                <a:latin typeface="Times New Roman" pitchFamily="18" charset="0"/>
              </a:rPr>
              <a:t>145 </a:t>
            </a:r>
            <a:r>
              <a:rPr lang="en-US" sz="1400">
                <a:latin typeface="Times New Roman" pitchFamily="18" charset="0"/>
              </a:rPr>
              <a:t>                     </a:t>
            </a:r>
            <a:r>
              <a:rPr lang="ru-RU" sz="1400">
                <a:latin typeface="Times New Roman" pitchFamily="18" charset="0"/>
              </a:rPr>
              <a:t>4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 JR-</a:t>
            </a:r>
            <a:r>
              <a:rPr lang="ru-RU" sz="1400">
                <a:latin typeface="Times New Roman" pitchFamily="18" charset="0"/>
              </a:rPr>
              <a:t>3.5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       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HH</a:t>
            </a:r>
            <a:r>
              <a:rPr lang="ru-RU" sz="1400">
                <a:latin typeface="Times New Roman" pitchFamily="18" charset="0"/>
              </a:rPr>
              <a:t>-1</a:t>
            </a:r>
            <a:r>
              <a:rPr lang="en-US" sz="1400">
                <a:latin typeface="Times New Roman" pitchFamily="18" charset="0"/>
              </a:rPr>
              <a:t>                </a:t>
            </a:r>
            <a:r>
              <a:rPr lang="ru-RU" sz="1400"/>
              <a:t>           </a:t>
            </a:r>
            <a:r>
              <a:rPr lang="en-US" sz="1400"/>
              <a:t> </a:t>
            </a:r>
            <a:r>
              <a:rPr lang="ru-RU" sz="1400"/>
              <a:t>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</a:t>
            </a: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r>
              <a:rPr lang="ru-RU" sz="1400">
                <a:latin typeface="Times New Roman" pitchFamily="18" charset="0"/>
              </a:rPr>
              <a:t>      Дуга аорты                 Пр.ОСА          Пр.ВСА               ПрНСА          Пр.Позв.</a:t>
            </a:r>
          </a:p>
          <a:p>
            <a:r>
              <a:rPr lang="ru-RU" sz="1400">
                <a:latin typeface="Times New Roman" pitchFamily="18" charset="0"/>
              </a:rPr>
              <a:t>      Лев.подк.            </a:t>
            </a:r>
            <a:r>
              <a:rPr lang="en-US"/>
              <a:t> </a:t>
            </a:r>
            <a:r>
              <a:rPr lang="ru-RU" sz="1400">
                <a:latin typeface="Times New Roman" pitchFamily="18" charset="0"/>
              </a:rPr>
              <a:t>        Лев.ОСА         Лев.ВСА             ЛевНСА        Лев.Позв.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85728" y="600076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однораз.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другое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</a:t>
            </a:r>
            <a:r>
              <a:rPr lang="ru-RU" sz="1400" dirty="0" smtClean="0"/>
              <a:t>Постельный </a:t>
            </a:r>
            <a:r>
              <a:rPr lang="ru-RU" sz="1400" dirty="0"/>
              <a:t>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r>
              <a:rPr lang="ru-RU" sz="1200" b="1" dirty="0" smtClean="0"/>
              <a:t>Показано Выполнение ЦАГ по жизненным показаниям.</a:t>
            </a:r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ангиограммах сосудов головного </a:t>
            </a:r>
            <a:r>
              <a:rPr lang="ru-RU" sz="1200" b="1" dirty="0" smtClean="0"/>
              <a:t>мозга, ротационной </a:t>
            </a:r>
            <a:r>
              <a:rPr lang="en-US" sz="1200" b="1" dirty="0" smtClean="0"/>
              <a:t>R-DSA</a:t>
            </a:r>
            <a:r>
              <a:rPr lang="ru-RU" sz="1200" b="1" dirty="0" smtClean="0"/>
              <a:t> определяется усиление сосудистого рисунка в проекции бассейна СМА справа с признаками аневризматического расширение одной из ветвей бассейна СМА размерами 3х2 мм. При детальном осмотре нельзя исключить окклюзию правой СМА с формированием сети коллатералей.  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256</Words>
  <Application>Microsoft Office PowerPoint</Application>
  <PresentationFormat>Экран (4:3)</PresentationFormat>
  <Paragraphs>75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366</cp:revision>
  <dcterms:created xsi:type="dcterms:W3CDTF">2007-06-09T07:57:56Z</dcterms:created>
  <dcterms:modified xsi:type="dcterms:W3CDTF">2012-03-12T07:36:34Z</dcterms:modified>
</cp:coreProperties>
</file>