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8" autoAdjust="0"/>
    <p:restoredTop sz="94728" autoAdjust="0"/>
  </p:normalViewPr>
  <p:slideViewPr>
    <p:cSldViewPr>
      <p:cViewPr>
        <p:scale>
          <a:sx n="75" d="100"/>
          <a:sy n="75" d="100"/>
        </p:scale>
        <p:origin x="-1776" y="5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9BAF3C-D46D-4696-92DC-B441452B46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BF63-E481-4F2A-96AB-21F4892447A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CE5EF-B1AA-48EE-BD43-9F0E1F7E43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F0C6-5066-488B-B53E-043FA713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C9895-B556-4C26-A294-EB0CEA2B7F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0CFEC-A25C-42B3-9AC7-D95F11CB50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DF031-B990-4BF1-B055-BFAEE79E6F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536FC-6A64-410E-8639-7D2389DC9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B9AD-9FB5-406F-B489-39C040F483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306D-8B94-47F2-BD1B-11ED057B3F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EC69C-0EB2-4525-84B8-91BB52CBCC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EA5A-2083-4616-8493-FB79675C56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BFB9-533A-42D1-BB7B-5B1A76BCFD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74D795-6B2A-445E-87E7-59B594A6C1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214414"/>
            <a:ext cx="2500306" cy="149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12.03.12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smtClean="0">
                <a:latin typeface="Times New Roman" pitchFamily="18" charset="0"/>
              </a:rPr>
              <a:t>Леонтьева Н.В.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1943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стеноз ВСА</a:t>
            </a:r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2759</a:t>
            </a:r>
            <a:endParaRPr lang="ru-RU" sz="1200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</a:t>
            </a:r>
            <a:r>
              <a:rPr lang="ru-RU" sz="1400" dirty="0" smtClean="0">
                <a:latin typeface="Times New Roman" pitchFamily="18" charset="0"/>
              </a:rPr>
              <a:t>С.М.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</a:t>
            </a:r>
            <a:r>
              <a:rPr lang="ru-RU" sz="1400" b="1" dirty="0">
                <a:latin typeface="Times New Roman" pitchFamily="18" charset="0"/>
              </a:rPr>
              <a:t>:           </a:t>
            </a:r>
            <a:r>
              <a:rPr lang="ru-RU" sz="1400" dirty="0" err="1" smtClean="0">
                <a:latin typeface="Times New Roman" pitchFamily="18" charset="0"/>
              </a:rPr>
              <a:t>Шевьев</a:t>
            </a:r>
            <a:r>
              <a:rPr lang="ru-RU" sz="1400" dirty="0" smtClean="0">
                <a:latin typeface="Times New Roman" pitchFamily="18" charset="0"/>
              </a:rPr>
              <a:t> В.А.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000" b="1" dirty="0">
                <a:latin typeface="Times New Roman" pitchFamily="18" charset="0"/>
              </a:rPr>
              <a:t>М/С АНЕСТЕЗИСТ               </a:t>
            </a:r>
            <a:r>
              <a:rPr lang="ru-RU" sz="1400" dirty="0" err="1" smtClean="0">
                <a:latin typeface="Times New Roman" pitchFamily="18" charset="0"/>
              </a:rPr>
              <a:t>Поплавкова</a:t>
            </a:r>
            <a:r>
              <a:rPr lang="ru-RU" sz="1400" dirty="0" smtClean="0">
                <a:latin typeface="Times New Roman" pitchFamily="18" charset="0"/>
              </a:rPr>
              <a:t>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Р/лаборант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14612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ru-RU" sz="1400" dirty="0">
                <a:latin typeface="Times New Roman" pitchFamily="18" charset="0"/>
              </a:rPr>
              <a:t>350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200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</a:rPr>
              <a:t>Ultravist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370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 11.6мин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2.4</a:t>
            </a:r>
            <a:r>
              <a:rPr lang="en-US" sz="1400" dirty="0" err="1" smtClean="0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     PIG 100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 Н-1  </a:t>
            </a:r>
            <a:r>
              <a:rPr lang="en-US" sz="1400"/>
              <a:t>   </a:t>
            </a:r>
            <a:r>
              <a:rPr lang="ru-RU" sz="1400"/>
              <a:t>                     </a:t>
            </a:r>
            <a:r>
              <a:rPr lang="en-US" sz="1400"/>
              <a:t> </a:t>
            </a:r>
            <a:r>
              <a:rPr lang="ru-RU" sz="1400"/>
              <a:t>      </a:t>
            </a:r>
            <a:r>
              <a:rPr lang="en-US" sz="1400"/>
              <a:t>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</a:t>
            </a:r>
            <a:r>
              <a:rPr lang="en-US" sz="1400">
                <a:latin typeface="Times New Roman" pitchFamily="18" charset="0"/>
              </a:rPr>
              <a:t>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AR-1                                                             5F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  Пр.ОСА               Л. Подкл...А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    Лев.ОСА         Л.Позвон..А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43656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0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1"/>
          <p:cNvSpPr>
            <a:spLocks noChangeArrowheads="1"/>
          </p:cNvSpPr>
          <p:nvPr/>
        </p:nvSpPr>
        <p:spPr bwMode="auto">
          <a:xfrm>
            <a:off x="270827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8" name="Rectangle 56"/>
          <p:cNvSpPr>
            <a:spLocks noChangeArrowheads="1"/>
          </p:cNvSpPr>
          <p:nvPr/>
        </p:nvSpPr>
        <p:spPr bwMode="auto">
          <a:xfrm>
            <a:off x="5300663" y="57245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7"/>
          <p:cNvSpPr>
            <a:spLocks noChangeArrowheads="1"/>
          </p:cNvSpPr>
          <p:nvPr/>
        </p:nvSpPr>
        <p:spPr bwMode="auto">
          <a:xfrm>
            <a:off x="5300663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62"/>
          <p:cNvSpPr>
            <a:spLocks noChangeArrowheads="1"/>
          </p:cNvSpPr>
          <p:nvPr/>
        </p:nvSpPr>
        <p:spPr bwMode="auto">
          <a:xfrm>
            <a:off x="260350" y="6516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1" name="Rectangle 63"/>
          <p:cNvSpPr>
            <a:spLocks noChangeArrowheads="1"/>
          </p:cNvSpPr>
          <p:nvPr/>
        </p:nvSpPr>
        <p:spPr bwMode="auto">
          <a:xfrm>
            <a:off x="260350" y="63007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4" name="Rectangle 129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х  </a:t>
            </a:r>
          </a:p>
        </p:txBody>
      </p:sp>
      <p:sp>
        <p:nvSpPr>
          <p:cNvPr id="2116" name="Rectangle 136"/>
          <p:cNvSpPr>
            <a:spLocks noChangeArrowheads="1"/>
          </p:cNvSpPr>
          <p:nvPr/>
        </p:nvSpPr>
        <p:spPr bwMode="auto">
          <a:xfrm>
            <a:off x="393382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Контроль за местом пункции. </a:t>
            </a:r>
          </a:p>
          <a:p>
            <a:pPr marL="342900" indent="-342900"/>
            <a:r>
              <a:rPr lang="ru-RU" sz="1600" b="1" dirty="0" smtClean="0"/>
              <a:t>Заключение: </a:t>
            </a:r>
            <a:r>
              <a:rPr lang="ru-RU" sz="1600" dirty="0" smtClean="0"/>
              <a:t>устьевой</a:t>
            </a:r>
            <a:r>
              <a:rPr lang="ru-RU" sz="1600" b="1" dirty="0" smtClean="0"/>
              <a:t> </a:t>
            </a:r>
            <a:r>
              <a:rPr lang="ru-RU" sz="1600" dirty="0" smtClean="0"/>
              <a:t>стеноз левой ВСА 80%.</a:t>
            </a:r>
            <a:r>
              <a:rPr lang="ru-RU" sz="1600" b="1" dirty="0" smtClean="0"/>
              <a:t> </a:t>
            </a:r>
          </a:p>
          <a:p>
            <a:pPr marL="342900" indent="-342900"/>
            <a:endParaRPr lang="ru-RU" sz="13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068638" y="2627313"/>
            <a:ext cx="3644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:________________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12061</TotalTime>
  <Words>219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Андрей</cp:lastModifiedBy>
  <cp:revision>652</cp:revision>
  <dcterms:created xsi:type="dcterms:W3CDTF">2007-06-09T07:57:56Z</dcterms:created>
  <dcterms:modified xsi:type="dcterms:W3CDTF">2013-02-13T20:10:24Z</dcterms:modified>
</cp:coreProperties>
</file>