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7381AD-41A8-49E3-85A3-4B78175C6B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890BB0-9261-4389-A3E6-93C224FCBFD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43814-D4D4-446A-A13F-E49E3A4721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C4739-9A4A-4680-AE25-DBAEE65494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D365D-AA81-499A-9B22-0C26430337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0EC66-1CDA-4877-BBE0-711E7FB755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33A8A-7A16-4FD2-9D81-F92DB0FF45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244EF-7109-43B1-9738-291BCDF851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24EF-737D-449B-93C7-6F4A3A80BA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75B89-6B9A-43F0-87A6-BCEDA534EF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80AB-D14C-479B-8530-28843A837F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6104-D409-4130-B486-F31A032897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E28F-85D9-4CC3-9334-BA005E1AE5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020D71E-4A91-4814-BC26-2CF842AFC1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350     25</a:t>
            </a:r>
            <a:r>
              <a:rPr lang="en-US" sz="1400" dirty="0" smtClean="0">
                <a:latin typeface="Times New Roman" pitchFamily="18" charset="0"/>
              </a:rPr>
              <a:t>0ml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9.9 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2.4 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НН-1                               </a:t>
            </a:r>
            <a:r>
              <a:rPr lang="en-US" sz="1400">
                <a:latin typeface="Times New Roman" pitchFamily="18" charset="0"/>
              </a:rPr>
              <a:t>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ЛЕБЕДЕВА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5900" y="11874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09.04.2012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Штанов В.А.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1963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Отделение:21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3985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 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/>
              <a:t>Справа : </a:t>
            </a:r>
            <a:r>
              <a:rPr lang="ru-RU" sz="1400" dirty="0" smtClean="0"/>
              <a:t>Выше луковицы определяется окклюзия ВСА, с крайне слабым антеградным кровотоком до уровня тела С3.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 :   Выше луковицы определяется стеноз 70%. Ретроградное заполнение  правой ПМА, </a:t>
            </a:r>
            <a:r>
              <a:rPr lang="ru-RU" sz="1400" smtClean="0"/>
              <a:t>СМА через ПСА.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12680</TotalTime>
  <Words>258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664</cp:revision>
  <dcterms:created xsi:type="dcterms:W3CDTF">2007-06-09T07:57:56Z</dcterms:created>
  <dcterms:modified xsi:type="dcterms:W3CDTF">2012-04-09T19:21:25Z</dcterms:modified>
</cp:coreProperties>
</file>