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AEF9B3-B164-4B4B-B98F-222F634148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0C5C2-4F0D-45A3-AAE9-A2868486F74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F3570-C07B-4F97-A99C-1AD3B17777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AA8F-3671-4D34-B5A2-11C28FA014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A4CA-EFF8-40C9-AD6E-E5829533B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8B22-DEA9-408C-A4AC-428389E75F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631-4EF4-432D-B7A3-B48B04C46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39A08-D18A-49A2-B6E8-2BE4C027A2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D067A-B227-49A9-9B17-67B1852E4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D70BF-53F2-473F-A48E-464627C92C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24EE-5573-4B74-98E5-C302B1F7D9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C387-D74B-49AD-B425-DFD6884FA8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A450-FC48-45AD-9A1C-F01D967A77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2AC2EFA1-19E9-4978-B360-9EEB018FAE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500166"/>
            <a:ext cx="302418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1072896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Сканлюкс 300     </a:t>
            </a:r>
            <a:r>
              <a:rPr lang="ru-RU" sz="1400" dirty="0" smtClean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00ml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2.7 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2.4 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JR-3.5                                4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>
                <a:latin typeface="Times New Roman" pitchFamily="18" charset="0"/>
              </a:rPr>
              <a:t>ЧЕРТКОВА О.Н.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357166" y="1428728"/>
            <a:ext cx="285752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11.04.2012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Ерофеев И.А.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1945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Отделение:24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3757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/>
              <a:t>Справа : </a:t>
            </a:r>
            <a:r>
              <a:rPr lang="ru-RU" sz="1400" dirty="0" smtClean="0"/>
              <a:t>тотальная окклюзия от устья ВСА.</a:t>
            </a:r>
            <a:endParaRPr lang="ru-RU" sz="1400" dirty="0"/>
          </a:p>
          <a:p>
            <a:pPr marL="342900" indent="-342900"/>
            <a:endParaRPr lang="ru-RU" sz="1200" dirty="0"/>
          </a:p>
          <a:p>
            <a:pPr marL="342900" indent="-342900"/>
            <a:r>
              <a:rPr lang="ru-RU" sz="1400" dirty="0"/>
              <a:t>Слева : </a:t>
            </a:r>
            <a:r>
              <a:rPr lang="ru-RU" sz="1400" dirty="0" smtClean="0"/>
              <a:t>стеноз проксимальной порции ВСА 85%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143380" y="4429124"/>
            <a:ext cx="192882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12525</TotalTime>
  <Words>240</Words>
  <Application>Microsoft Office PowerPoint</Application>
  <PresentationFormat>Экран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665</cp:revision>
  <dcterms:created xsi:type="dcterms:W3CDTF">2007-06-09T07:57:56Z</dcterms:created>
  <dcterms:modified xsi:type="dcterms:W3CDTF">2012-04-11T16:13:34Z</dcterms:modified>
</cp:coreProperties>
</file>