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75" d="100"/>
          <a:sy n="75" d="100"/>
        </p:scale>
        <p:origin x="-1476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7A48EDC-60CA-4B87-BE01-666889DBB3B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A2BCDA-014C-448B-8387-9C20DE89941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846D4-AA24-4217-94CC-4A17C3A0D41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5657D3-1402-491B-BE51-58AE90C60DF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F8FDFA-DCEC-4D71-AAEC-79A78DAA159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6F5EAE-C750-4971-900E-307F3CBB5A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F7CFE-583C-4E51-B5A3-D4A5EE2F529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7E8DD-8E28-43E9-871E-D54CFD26F87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B5473-6143-41C0-BB9F-5154D69BD63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23C2C-220F-41D4-8C53-B1E81515145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499FE-E6AD-4B2F-BDAC-F2C19CB70DD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CB164A-DA80-41E8-A905-BD58E149E3A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969EF-1888-4DF3-9DA7-6F7E78FE3A3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059F5A06-07B1-487D-983E-78D0B118C0D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АНГИОГРАФИЯ БРАХИЦЕФАЛЬНЫХ АРТЕРИЙ.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Ультровист 370      15</a:t>
            </a:r>
            <a:r>
              <a:rPr lang="en-US" sz="1400" dirty="0" smtClean="0">
                <a:latin typeface="Times New Roman" pitchFamily="18" charset="0"/>
              </a:rPr>
              <a:t>0ml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284538" y="6156325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Время </a:t>
            </a:r>
            <a:r>
              <a:rPr lang="en-US" sz="1400" dirty="0"/>
              <a:t>R</a:t>
            </a:r>
            <a:r>
              <a:rPr lang="ru-RU" sz="1400" dirty="0"/>
              <a:t>-скопии  </a:t>
            </a:r>
            <a:r>
              <a:rPr lang="ru-RU" sz="1400" dirty="0" smtClean="0"/>
              <a:t>3.6  </a:t>
            </a:r>
            <a:r>
              <a:rPr lang="ru-RU" sz="1400" dirty="0"/>
              <a:t>мин.</a:t>
            </a:r>
          </a:p>
          <a:p>
            <a:r>
              <a:rPr lang="ru-RU" sz="1400" dirty="0"/>
              <a:t>Доза облучения 2.4  </a:t>
            </a:r>
            <a:r>
              <a:rPr lang="ru-RU" sz="1400" dirty="0" err="1"/>
              <a:t>мЗв</a:t>
            </a:r>
            <a:endParaRPr lang="ru-RU" sz="1400" dirty="0"/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>
                <a:latin typeface="Times New Roman" pitchFamily="18" charset="0"/>
              </a:rPr>
              <a:t>                   НН</a:t>
            </a:r>
            <a:r>
              <a:rPr lang="en-US" sz="1400">
                <a:latin typeface="Times New Roman" pitchFamily="18" charset="0"/>
              </a:rPr>
              <a:t>                               4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               </a:t>
            </a:r>
            <a:r>
              <a:rPr lang="ru-RU" sz="1400">
                <a:latin typeface="Times New Roman" pitchFamily="18" charset="0"/>
              </a:rPr>
              <a:t>    </a:t>
            </a:r>
            <a:r>
              <a:rPr lang="en-US" sz="1400">
                <a:latin typeface="Times New Roman" pitchFamily="18" charset="0"/>
              </a:rPr>
              <a:t>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 </a:t>
            </a:r>
            <a:endParaRPr lang="ru-RU" sz="1400">
              <a:latin typeface="Times New Roman" pitchFamily="18" charset="0"/>
            </a:endParaRPr>
          </a:p>
          <a:p>
            <a:r>
              <a:rPr lang="ru-RU" sz="1400"/>
              <a:t>                Р</a:t>
            </a:r>
            <a:r>
              <a:rPr lang="en-US" sz="1400"/>
              <a:t>IG 1</a:t>
            </a:r>
            <a:r>
              <a:rPr lang="ru-RU" sz="1400"/>
              <a:t>00</a:t>
            </a:r>
            <a:r>
              <a:rPr lang="en-US" sz="1400"/>
              <a:t>  </a:t>
            </a:r>
            <a:r>
              <a:rPr lang="ru-RU" sz="1400"/>
              <a:t>                     </a:t>
            </a:r>
            <a:r>
              <a:rPr lang="en-US" sz="1400"/>
              <a:t> 4</a:t>
            </a:r>
            <a:r>
              <a:rPr lang="ru-RU" sz="1400"/>
              <a:t> </a:t>
            </a:r>
            <a:r>
              <a:rPr lang="en-US" sz="1400">
                <a:latin typeface="Times New Roman" pitchFamily="18" charset="0"/>
              </a:rPr>
              <a:t>F            </a:t>
            </a:r>
            <a:r>
              <a:rPr lang="ru-RU" sz="1400">
                <a:latin typeface="Times New Roman" pitchFamily="18" charset="0"/>
              </a:rPr>
              <a:t>       </a:t>
            </a:r>
            <a:r>
              <a:rPr lang="en-US" sz="1400">
                <a:latin typeface="Times New Roman" pitchFamily="18" charset="0"/>
              </a:rPr>
              <a:t>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r>
              <a:rPr lang="ru-RU" sz="1400" b="1">
                <a:latin typeface="Times New Roman" pitchFamily="18" charset="0"/>
              </a:rPr>
              <a:t>Поэтапная катетеризация:</a:t>
            </a:r>
            <a:r>
              <a:rPr lang="ru-RU" sz="1400">
                <a:latin typeface="Times New Roman" pitchFamily="18" charset="0"/>
              </a:rPr>
              <a:t> </a:t>
            </a:r>
          </a:p>
          <a:p>
            <a:endParaRPr lang="ru-RU" sz="1400">
              <a:latin typeface="Times New Roman" pitchFamily="18" charset="0"/>
            </a:endParaRPr>
          </a:p>
          <a:p>
            <a:r>
              <a:rPr lang="ru-RU" sz="1400">
                <a:latin typeface="Times New Roman" pitchFamily="18" charset="0"/>
              </a:rPr>
              <a:t>                                   Дуга оарты          Пр.ОСА               П. Подкл..А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БЦС.                    Лев.ОСА              Лев.Подкл. А.         </a:t>
            </a:r>
          </a:p>
          <a:p>
            <a:r>
              <a:rPr lang="ru-RU" sz="140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0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4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2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3" name="Rectangle 134"/>
          <p:cNvSpPr>
            <a:spLocks noChangeArrowheads="1"/>
          </p:cNvSpPr>
          <p:nvPr/>
        </p:nvSpPr>
        <p:spPr bwMode="auto">
          <a:xfrm>
            <a:off x="4214813" y="4643438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5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Рентгенхирург:     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</a:t>
            </a:r>
            <a:r>
              <a:rPr lang="ru-RU" sz="1400" dirty="0" smtClean="0">
                <a:latin typeface="Times New Roman" pitchFamily="18" charset="0"/>
              </a:rPr>
              <a:t>КАЗАНЦЕВА А.М.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dirty="0">
                <a:latin typeface="Times New Roman" pitchFamily="18" charset="0"/>
              </a:rPr>
              <a:t>ШЕВЬЁВ В.А.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КАПРАЛОВА Е.А.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 err="1">
                <a:latin typeface="Times New Roman" pitchFamily="18" charset="0"/>
              </a:rPr>
              <a:t>Рентгенлаборант</a:t>
            </a:r>
            <a:r>
              <a:rPr lang="ru-RU" sz="1400" b="1" dirty="0">
                <a:latin typeface="Times New Roman" pitchFamily="18" charset="0"/>
              </a:rPr>
              <a:t>:</a:t>
            </a:r>
            <a:r>
              <a:rPr lang="ru-RU" sz="1400" dirty="0">
                <a:latin typeface="Times New Roman" pitchFamily="18" charset="0"/>
              </a:rPr>
              <a:t>    МЕЛЕКА Е.А. </a:t>
            </a:r>
          </a:p>
        </p:txBody>
      </p:sp>
      <p:sp>
        <p:nvSpPr>
          <p:cNvPr id="2116" name="Rectangle 138"/>
          <p:cNvSpPr>
            <a:spLocks noChangeArrowheads="1"/>
          </p:cNvSpPr>
          <p:nvPr/>
        </p:nvSpPr>
        <p:spPr bwMode="auto">
          <a:xfrm>
            <a:off x="215900" y="11874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</a:t>
            </a:r>
            <a:r>
              <a:rPr lang="ru-RU" sz="1400" b="1" dirty="0" smtClean="0">
                <a:latin typeface="Times New Roman" pitchFamily="18" charset="0"/>
              </a:rPr>
              <a:t>20.04.2012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Васильев Г.Н.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1950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Отделение:21 № </a:t>
            </a:r>
            <a:r>
              <a:rPr lang="ru-RU" sz="1400" b="1" dirty="0" smtClean="0">
                <a:latin typeface="Times New Roman" pitchFamily="18" charset="0"/>
              </a:rPr>
              <a:t>4640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 </a:t>
            </a:r>
          </a:p>
          <a:p>
            <a:r>
              <a:rPr lang="ru-RU" sz="1400" b="1" dirty="0">
                <a:latin typeface="Times New Roman" pitchFamily="18" charset="0"/>
              </a:rPr>
              <a:t> </a:t>
            </a:r>
            <a:endParaRPr lang="ru-RU" sz="12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  <a:r>
              <a:rPr lang="ru-RU" sz="1600" dirty="0"/>
              <a:t> </a:t>
            </a:r>
            <a:r>
              <a:rPr lang="ru-RU" sz="1400" b="1" i="1" dirty="0"/>
              <a:t>На ангиограммах дуги аорты и брахиоцефальных артерий: </a:t>
            </a:r>
          </a:p>
          <a:p>
            <a:pPr marL="342900" indent="-342900"/>
            <a:r>
              <a:rPr lang="ru-RU" sz="1400" dirty="0" smtClean="0"/>
              <a:t>Справа: тромботических масс в проекциях ВСА, ОСА не выявлено.</a:t>
            </a:r>
            <a:endParaRPr lang="ru-RU" sz="1400" dirty="0"/>
          </a:p>
          <a:p>
            <a:pPr marL="342900" indent="-342900"/>
            <a:r>
              <a:rPr lang="ru-RU" sz="1400" dirty="0" smtClean="0"/>
              <a:t>Слева: умеренная </a:t>
            </a:r>
            <a:r>
              <a:rPr lang="en-US" sz="1400" dirty="0" smtClean="0"/>
              <a:t>S – </a:t>
            </a:r>
            <a:r>
              <a:rPr lang="ru-RU" sz="1400" dirty="0" smtClean="0"/>
              <a:t>образная деформация ОСА, умеренная </a:t>
            </a:r>
            <a:r>
              <a:rPr lang="en-US" sz="1400" dirty="0" smtClean="0"/>
              <a:t>S</a:t>
            </a:r>
            <a:r>
              <a:rPr lang="ru-RU" sz="1400" dirty="0" smtClean="0"/>
              <a:t> – образная деформация ВСА</a:t>
            </a:r>
            <a:endParaRPr lang="ru-RU" sz="12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5516563" y="5795963"/>
            <a:ext cx="6413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13349</TotalTime>
  <Words>250</Words>
  <Application>Microsoft Office PowerPoint</Application>
  <PresentationFormat>Экран (4:3)</PresentationFormat>
  <Paragraphs>87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671</cp:revision>
  <dcterms:created xsi:type="dcterms:W3CDTF">2007-06-09T07:57:56Z</dcterms:created>
  <dcterms:modified xsi:type="dcterms:W3CDTF">2012-04-21T04:59:20Z</dcterms:modified>
</cp:coreProperties>
</file>