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470" y="-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6E0BD-C83C-4EFB-A75B-52F0B720342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FEE0C-EE0E-407D-B7F9-A5990FFDE78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3F4C4-0A08-4426-AE7D-36FC231E5CD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F7BA0-A0E2-4AB2-B6E7-6FFAAD81507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FBBFE-F8FC-42E2-A3C3-1E3C6D445F5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4EADB-8FB8-46CE-956D-6806CDAE4E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4BA03-91B1-46C3-8485-09B7FBAE624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7A2E1-0982-446E-B5CA-2392ECC09FE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BBDC3-6047-43A6-AE82-18F248AFC10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5D1DA-755E-4070-BB79-438BA302E59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5EF77-FA45-46FF-A1CB-FB7530F96BE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6F93302-AF1B-4DDE-A64C-8F43F4B92BF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 СОСУДОВ ГОЛОВНОГО МОЗГА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14375"/>
            <a:ext cx="3024188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20.04.2012г</a:t>
            </a:r>
            <a:r>
              <a:rPr lang="ru-RU" sz="1400" b="1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err="1" smtClean="0">
                <a:latin typeface="Times New Roman" pitchFamily="18" charset="0"/>
              </a:rPr>
              <a:t>Гагоев</a:t>
            </a:r>
            <a:r>
              <a:rPr lang="ru-RU" sz="1400" b="1" dirty="0" smtClean="0">
                <a:latin typeface="Times New Roman" pitchFamily="18" charset="0"/>
              </a:rPr>
              <a:t> В.Б.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1957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 : </a:t>
            </a:r>
            <a:r>
              <a:rPr lang="ru-RU" sz="1400" b="1" dirty="0" smtClean="0">
                <a:latin typeface="Times New Roman" pitchFamily="18" charset="0"/>
              </a:rPr>
              <a:t>ВСА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4594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Начало: </a:t>
            </a:r>
            <a:r>
              <a:rPr lang="ru-RU" sz="1400" b="1" dirty="0" smtClean="0">
                <a:latin typeface="Times New Roman" pitchFamily="18" charset="0"/>
              </a:rPr>
              <a:t>12.20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Окончание:13.00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 smtClean="0">
                <a:latin typeface="Times New Roman" pitchFamily="18" charset="0"/>
              </a:rPr>
              <a:t>КАЗАНЦЕВА А.М.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>
                <a:latin typeface="Times New Roman" pitchFamily="18" charset="0"/>
              </a:rPr>
              <a:t>ШЕВЬЁВ В.А.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6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  </a:t>
            </a:r>
            <a:r>
              <a:rPr lang="ru-RU" sz="1400" dirty="0">
                <a:latin typeface="Times New Roman" pitchFamily="18" charset="0"/>
              </a:rPr>
              <a:t>МЕЛЕКА Е.А.</a:t>
            </a:r>
          </a:p>
          <a:p>
            <a:pPr eaLnBrk="0" hangingPunct="0">
              <a:spcBef>
                <a:spcPct val="50000"/>
              </a:spcBef>
            </a:pPr>
            <a:endParaRPr lang="ru-RU" sz="12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</a:t>
            </a:r>
            <a:r>
              <a:rPr lang="ru-RU" sz="1600" dirty="0" err="1">
                <a:latin typeface="Times New Roman" pitchFamily="18" charset="0"/>
              </a:rPr>
              <a:t>Омнипак</a:t>
            </a:r>
            <a:r>
              <a:rPr lang="ru-RU" sz="1600" dirty="0">
                <a:latin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</a:rPr>
              <a:t>350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370-</a:t>
            </a:r>
            <a:r>
              <a:rPr lang="ru-RU" sz="1400" dirty="0" smtClean="0">
                <a:latin typeface="Times New Roman" pitchFamily="18" charset="0"/>
              </a:rPr>
              <a:t>100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 </a:t>
            </a:r>
            <a:r>
              <a:rPr lang="ru-RU" sz="1400" dirty="0" smtClean="0">
                <a:latin typeface="Times New Roman" pitchFamily="18" charset="0"/>
              </a:rPr>
              <a:t>4.1мн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2.4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286250"/>
            <a:ext cx="68580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</a:t>
            </a:r>
            <a:r>
              <a:rPr lang="ru-RU" sz="1400" dirty="0">
                <a:latin typeface="Times New Roman" pitchFamily="18" charset="0"/>
              </a:rPr>
              <a:t>100 </a:t>
            </a:r>
            <a:r>
              <a:rPr lang="en-US" sz="1400" dirty="0">
                <a:latin typeface="Times New Roman" pitchFamily="18" charset="0"/>
              </a:rPr>
              <a:t>                     </a:t>
            </a:r>
            <a:r>
              <a:rPr lang="ru-RU" sz="1400" dirty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JR-</a:t>
            </a:r>
            <a:r>
              <a:rPr lang="ru-RU" sz="1400" dirty="0">
                <a:latin typeface="Times New Roman" pitchFamily="18" charset="0"/>
              </a:rPr>
              <a:t>3.5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       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</a:t>
            </a:r>
            <a:r>
              <a:rPr lang="en-US" sz="1400" dirty="0" smtClean="0">
                <a:latin typeface="Times New Roman" pitchFamily="18" charset="0"/>
              </a:rPr>
              <a:t>VERT                          </a:t>
            </a:r>
            <a:r>
              <a:rPr lang="ru-RU" sz="1400" dirty="0" smtClean="0"/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err="1">
                <a:latin typeface="Times New Roman" pitchFamily="18" charset="0"/>
              </a:rPr>
              <a:t>ПрНСА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err="1">
                <a:latin typeface="Times New Roman" pitchFamily="18" charset="0"/>
              </a:rPr>
              <a:t>Пр.Позв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en-US" dirty="0"/>
              <a:t>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 </a:t>
            </a:r>
            <a:r>
              <a:rPr lang="ru-RU" sz="1400" dirty="0" err="1">
                <a:latin typeface="Times New Roman" pitchFamily="18" charset="0"/>
              </a:rPr>
              <a:t>ЛевНСА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Лев.Позв</a:t>
            </a:r>
            <a:r>
              <a:rPr lang="ru-RU" sz="1400" dirty="0">
                <a:latin typeface="Times New Roman" pitchFamily="18" charset="0"/>
              </a:rPr>
              <a:t>.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21144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Гидроф.пров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На ангиограммах сосудов головного </a:t>
            </a:r>
            <a:r>
              <a:rPr lang="ru-RU" sz="1200" b="1" dirty="0" smtClean="0"/>
              <a:t>мозга и </a:t>
            </a:r>
            <a:r>
              <a:rPr lang="en-US" sz="1200" b="1" dirty="0" smtClean="0"/>
              <a:t>R-DSA </a:t>
            </a:r>
            <a:r>
              <a:rPr lang="en-US" sz="1200" b="1" dirty="0" err="1" smtClean="0"/>
              <a:t>dex</a:t>
            </a:r>
            <a:r>
              <a:rPr lang="ru-RU" sz="1200" b="1" dirty="0" smtClean="0"/>
              <a:t> </a:t>
            </a:r>
            <a:r>
              <a:rPr lang="ru-RU" sz="1200" b="1" dirty="0"/>
              <a:t>дефектов наполнения, депо контрастного вещества и </a:t>
            </a:r>
            <a:r>
              <a:rPr lang="ru-RU" sz="1200" b="1" dirty="0" err="1"/>
              <a:t>артерио-венозного</a:t>
            </a:r>
            <a:r>
              <a:rPr lang="ru-RU" sz="1200" b="1" dirty="0"/>
              <a:t> сброса  не </a:t>
            </a:r>
            <a:r>
              <a:rPr lang="ru-RU" sz="1200" b="1" dirty="0" smtClean="0"/>
              <a:t>обнаружено. Контралатеральное  заполнения  левой СМА, ПМА через ПСА правого бассейна ВСА.  Нефункционирующий ЭИКМА. </a:t>
            </a:r>
          </a:p>
          <a:p>
            <a:pPr marL="342900" indent="-342900" algn="just"/>
            <a:r>
              <a:rPr lang="ru-RU" sz="1200" b="1" dirty="0" smtClean="0"/>
              <a:t>СЛЕВА:      тотальная окклюзия ВСА от устья.</a:t>
            </a:r>
          </a:p>
          <a:p>
            <a:pPr marL="342900" indent="-342900" algn="just"/>
            <a:r>
              <a:rPr lang="ru-RU" sz="1200" b="1" dirty="0" smtClean="0"/>
              <a:t>СПРАВА: умеренная </a:t>
            </a:r>
            <a:r>
              <a:rPr lang="en-US" sz="1200" b="1" dirty="0" smtClean="0"/>
              <a:t>S – </a:t>
            </a:r>
            <a:r>
              <a:rPr lang="ru-RU" sz="1200" b="1" dirty="0" smtClean="0"/>
              <a:t>образная деформация ВСА. Значимый 80% стеноз проксимальной порции ВСА.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 dirty="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 dirty="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9812</TotalTime>
  <Words>276</Words>
  <Application>Microsoft Office PowerPoint</Application>
  <PresentationFormat>Экран (4:3)</PresentationFormat>
  <Paragraphs>78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448</cp:revision>
  <dcterms:created xsi:type="dcterms:W3CDTF">2007-06-09T07:57:56Z</dcterms:created>
  <dcterms:modified xsi:type="dcterms:W3CDTF">2012-04-21T05:08:46Z</dcterms:modified>
</cp:coreProperties>
</file>