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47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231DA-D69A-449C-BF17-C04E605A2F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38FDA-E638-4FBF-9940-67C6BDEDF1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C067-A47B-45E1-A188-41D38195BD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B80C-B5B6-4E8C-B59C-7079B30AC9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6A2FB-15A5-48A7-B9C0-FDC9BD705B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BC530-A1AC-4217-8E20-8CC1F82419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81ADD-82CB-4D25-9778-05EBF260D5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F2A9-2BDD-43F6-B5BA-65B0B60EC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3AD06-8EF1-4E8A-9854-3DEA2F8579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49D63-AD60-4743-A8F0-C0F6C4B5B5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A53B9-361B-4D40-94C3-91F0ACCE4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72F082-44F2-44CF-8CA2-745AF2BF5F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142844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28.04.2012г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Петров С.Б.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1975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АВМ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4950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10.30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Окончание:11.00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МЕШАЛКИНА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 smtClean="0">
                <a:latin typeface="Times New Roman" pitchFamily="18" charset="0"/>
              </a:rPr>
              <a:t>ШЕВЬЁВ </a:t>
            </a:r>
            <a:r>
              <a:rPr lang="ru-RU" sz="1400" dirty="0">
                <a:latin typeface="Times New Roman" pitchFamily="18" charset="0"/>
              </a:rPr>
              <a:t>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 smtClean="0">
                <a:latin typeface="Times New Roman" pitchFamily="18" charset="0"/>
              </a:rPr>
              <a:t>КАПРАЛОВА </a:t>
            </a:r>
            <a:r>
              <a:rPr lang="ru-RU" sz="1400" dirty="0">
                <a:latin typeface="Times New Roman" pitchFamily="18" charset="0"/>
              </a:rPr>
              <a:t>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</a:t>
            </a:r>
            <a:r>
              <a:rPr lang="ru-RU" sz="1400" dirty="0" smtClean="0">
                <a:latin typeface="Times New Roman" pitchFamily="18" charset="0"/>
              </a:rPr>
              <a:t>МЕЛЕКА </a:t>
            </a:r>
            <a:r>
              <a:rPr lang="ru-RU" sz="1400" dirty="0">
                <a:latin typeface="Times New Roman" pitchFamily="18" charset="0"/>
              </a:rPr>
              <a:t>Е.А.</a:t>
            </a:r>
          </a:p>
          <a:p>
            <a:pPr eaLnBrk="0" hangingPunct="0">
              <a:spcBef>
                <a:spcPct val="50000"/>
              </a:spcBef>
            </a:pP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Омнипак</a:t>
            </a:r>
            <a:r>
              <a:rPr lang="ru-RU" sz="1600" dirty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350   150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370-200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04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ru-RU" sz="1400" dirty="0" smtClean="0">
                <a:latin typeface="Times New Roman" pitchFamily="18" charset="0"/>
              </a:rPr>
              <a:t>30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 2.4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28625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 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</a:t>
            </a:r>
            <a:r>
              <a:rPr lang="ru-RU" sz="1400" dirty="0" smtClean="0">
                <a:latin typeface="Times New Roman" pitchFamily="18" charset="0"/>
              </a:rPr>
              <a:t>НН-1                          </a:t>
            </a:r>
            <a:r>
              <a:rPr lang="ru-RU" sz="1400" dirty="0" smtClean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 smtClean="0">
                <a:latin typeface="Times New Roman" pitchFamily="18" charset="0"/>
              </a:rPr>
              <a:t> 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21563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мозга дефектов наполнения, депо контрастного вещества и </a:t>
            </a:r>
            <a:r>
              <a:rPr lang="ru-RU" sz="1200" b="1" dirty="0" err="1"/>
              <a:t>артерио-венозного</a:t>
            </a:r>
            <a:r>
              <a:rPr lang="ru-RU" sz="1200" b="1" dirty="0"/>
              <a:t> сброса  не </a:t>
            </a:r>
            <a:r>
              <a:rPr lang="ru-RU" sz="1200" b="1" dirty="0" smtClean="0"/>
              <a:t>обнаружено.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9077</TotalTime>
  <Words>237</Words>
  <Application>Microsoft Office PowerPoint</Application>
  <PresentationFormat>Экран (4:3)</PresentationFormat>
  <Paragraphs>76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491</cp:revision>
  <dcterms:created xsi:type="dcterms:W3CDTF">2007-06-09T07:57:56Z</dcterms:created>
  <dcterms:modified xsi:type="dcterms:W3CDTF">2012-04-28T18:10:45Z</dcterms:modified>
</cp:coreProperties>
</file>