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7089AF3-A521-41F4-8BA9-F2A42CB6B1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4B097-CFB5-4AC9-ABC0-73BB29BB8B1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E14D1-CFBC-4E64-B8DB-E610130267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12146-87F3-41FC-81A8-87E3725B00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BF1E7-D7ED-4624-9B8A-5141A8F1E6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48457-43FF-4A89-B2F2-30526C8F40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44500-DB28-4E2C-A9D6-800DDCBDD3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5622F-836C-44B0-8043-1369B160A2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E3C4-1C06-44B0-B38E-80E9034447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CC0EB-EA3C-428E-B4BD-CCB803F753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0795B-CBE9-4FFA-87B2-5637547AD5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C37DD-23B1-4EFF-AFEF-CD9A679418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2B8B4-B1BB-4922-B25E-E80457FEA8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F0FA28CA-6A11-4995-BAAF-F384925229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350      15</a:t>
            </a:r>
            <a:r>
              <a:rPr lang="en-US" sz="1400" dirty="0">
                <a:latin typeface="Times New Roman" pitchFamily="18" charset="0"/>
              </a:rPr>
              <a:t>0ml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</a:t>
            </a:r>
            <a:r>
              <a:rPr lang="ru-RU" sz="1400" dirty="0" smtClean="0"/>
              <a:t> </a:t>
            </a:r>
            <a:r>
              <a:rPr lang="ru-RU" sz="1400" dirty="0" smtClean="0"/>
              <a:t>06.42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2.4  </a:t>
            </a:r>
            <a:r>
              <a:rPr lang="ru-RU" sz="1400" dirty="0" err="1"/>
              <a:t>мЗв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</a:t>
            </a:r>
            <a:r>
              <a:rPr lang="en-US" sz="1400" dirty="0" smtClean="0">
                <a:latin typeface="Times New Roman" pitchFamily="18" charset="0"/>
              </a:rPr>
              <a:t>JR 3.5</a:t>
            </a:r>
            <a:r>
              <a:rPr lang="en-US" sz="1400" dirty="0" smtClean="0">
                <a:latin typeface="Times New Roman" pitchFamily="18" charset="0"/>
              </a:rPr>
              <a:t>                               </a:t>
            </a:r>
            <a:r>
              <a:rPr lang="en-US" sz="1400" dirty="0">
                <a:latin typeface="Times New Roman" pitchFamily="18" charset="0"/>
              </a:rPr>
              <a:t>4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14813" y="46434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РОДИОНОВА С.М.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>
                <a:latin typeface="Times New Roman" pitchFamily="18" charset="0"/>
              </a:rPr>
              <a:t>ШЕВЬЁВ В.А.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БЛОХИНА И.С.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4290" y="1428728"/>
            <a:ext cx="257174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03.05.2012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Чернова А.Б.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1940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Отделение: 21 №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5081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 </a:t>
            </a:r>
          </a:p>
          <a:p>
            <a:r>
              <a:rPr lang="ru-RU" sz="1400" b="1" dirty="0">
                <a:latin typeface="Times New Roman" pitchFamily="18" charset="0"/>
              </a:rPr>
              <a:t> 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/>
              <a:t>Справа : </a:t>
            </a:r>
            <a:r>
              <a:rPr lang="ru-RU" sz="1400" dirty="0" smtClean="0"/>
              <a:t>выраженная С – образная деформация ОСА, устьевой стеноз ВСА 80%.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 </a:t>
            </a:r>
            <a:r>
              <a:rPr lang="ru-RU" sz="1400" dirty="0"/>
              <a:t>: </a:t>
            </a:r>
            <a:r>
              <a:rPr lang="ru-RU" sz="1400" dirty="0" smtClean="0"/>
              <a:t>умеренная С – </a:t>
            </a:r>
            <a:r>
              <a:rPr lang="ru-RU" sz="1400" dirty="0" smtClean="0"/>
              <a:t>образная деформация ОСА, умеренная </a:t>
            </a:r>
            <a:r>
              <a:rPr lang="en-US" sz="1400" dirty="0" smtClean="0"/>
              <a:t>S</a:t>
            </a:r>
            <a:r>
              <a:rPr lang="ru-RU" sz="1400" dirty="0" smtClean="0"/>
              <a:t> – образная деформация ВСА. Критический стеноз 95% левой подключичной артерии 1 </a:t>
            </a:r>
            <a:r>
              <a:rPr lang="ru-RU" sz="1400" dirty="0" err="1" smtClean="0"/>
              <a:t>сег</a:t>
            </a:r>
            <a:r>
              <a:rPr lang="ru-RU" sz="1400" dirty="0" smtClean="0"/>
              <a:t>. </a:t>
            </a:r>
            <a:r>
              <a:rPr lang="ru-RU" sz="1400" dirty="0" smtClean="0"/>
              <a:t>с</a:t>
            </a:r>
            <a:r>
              <a:rPr lang="ru-RU" sz="1400" dirty="0" smtClean="0"/>
              <a:t> умеренным антеградным кровотоком. При контрастировании левой ОСА определяется слабый сброс контраста через левую ПА в 1 </a:t>
            </a:r>
            <a:r>
              <a:rPr lang="ru-RU" sz="1400" dirty="0" err="1" smtClean="0"/>
              <a:t>сег</a:t>
            </a:r>
            <a:r>
              <a:rPr lang="ru-RU" sz="1400" dirty="0" smtClean="0"/>
              <a:t> (выше зоны </a:t>
            </a:r>
            <a:r>
              <a:rPr lang="ru-RU" sz="1400" dirty="0" err="1" smtClean="0"/>
              <a:t>стенотического</a:t>
            </a:r>
            <a:r>
              <a:rPr lang="ru-RU" sz="1400" dirty="0" smtClean="0"/>
              <a:t> сужения) левой </a:t>
            </a:r>
            <a:r>
              <a:rPr lang="ru-RU" sz="1400" dirty="0" err="1" smtClean="0"/>
              <a:t>подкл</a:t>
            </a:r>
            <a:r>
              <a:rPr lang="ru-RU" sz="1400" dirty="0" smtClean="0"/>
              <a:t>. артерии – СТИЛ синдром.   </a:t>
            </a:r>
            <a:r>
              <a:rPr lang="en-US" sz="1400" dirty="0" smtClean="0"/>
              <a:t> </a:t>
            </a:r>
            <a:r>
              <a:rPr lang="ru-RU" sz="1400" dirty="0" smtClean="0"/>
              <a:t> 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12657</TotalTime>
  <Words>297</Words>
  <Application>Microsoft Office PowerPoint</Application>
  <PresentationFormat>Экран (4:3)</PresentationFormat>
  <Paragraphs>87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721</cp:revision>
  <dcterms:created xsi:type="dcterms:W3CDTF">2007-06-09T07:57:56Z</dcterms:created>
  <dcterms:modified xsi:type="dcterms:W3CDTF">2012-05-03T16:15:14Z</dcterms:modified>
</cp:coreProperties>
</file>