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089AF3-A521-41F4-8BA9-F2A42CB6B1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4B097-CFB5-4AC9-ABC0-73BB29BB8B1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E14D1-CFBC-4E64-B8DB-E610130267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12146-87F3-41FC-81A8-87E3725B0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BF1E7-D7ED-4624-9B8A-5141A8F1E6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8457-43FF-4A89-B2F2-30526C8F40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44500-DB28-4E2C-A9D6-800DDCBDD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5622F-836C-44B0-8043-1369B160A2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E3C4-1C06-44B0-B38E-80E903444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CC0EB-EA3C-428E-B4BD-CCB803F753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795B-CBE9-4FFA-87B2-5637547AD5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37DD-23B1-4EFF-AFEF-CD9A679418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B8B4-B1BB-4922-B25E-E80457FEA8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0FA28CA-6A11-4995-BAAF-F384925229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350      15</a:t>
            </a:r>
            <a:r>
              <a:rPr lang="en-US" sz="1400" dirty="0">
                <a:latin typeface="Times New Roman" pitchFamily="18" charset="0"/>
              </a:rPr>
              <a:t>0ml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 </a:t>
            </a:r>
            <a:r>
              <a:rPr lang="ru-RU" sz="1400" dirty="0" smtClean="0"/>
              <a:t>4.0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2.4 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НН</a:t>
            </a:r>
            <a:r>
              <a:rPr lang="en-US" sz="1400">
                <a:latin typeface="Times New Roman" pitchFamily="18" charset="0"/>
              </a:rPr>
              <a:t>                              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МЕШАЛКИНА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ЦЫБИН Н.В.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КАПРАЛОВА Е.А.</a:t>
            </a: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___________</a:t>
            </a:r>
            <a:r>
              <a:rPr lang="ru-RU" sz="1400" dirty="0" smtClean="0">
                <a:latin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428728"/>
            <a:ext cx="25717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15</a:t>
            </a:r>
            <a:r>
              <a:rPr lang="ru-RU" sz="1400" b="1" dirty="0" smtClean="0">
                <a:latin typeface="Times New Roman" pitchFamily="18" charset="0"/>
              </a:rPr>
              <a:t>.05.2012 20:15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Дудкин В.И.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14.05.1953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Отделение: 21 №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5436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Критический стеноз 95% проксимальной порции ВСА,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ВСА,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деформация ПА </a:t>
            </a:r>
            <a:r>
              <a:rPr lang="en-US" sz="1400" dirty="0" smtClean="0"/>
              <a:t>V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стеноз  проксимальной порции ВСА 65%, стеноз средней порции ОСА 35%, умеренная </a:t>
            </a:r>
            <a:r>
              <a:rPr lang="en-US" sz="1400" dirty="0" smtClean="0"/>
              <a:t>C –</a:t>
            </a:r>
            <a:r>
              <a:rPr lang="ru-RU" sz="1400" dirty="0" smtClean="0"/>
              <a:t> образная деформация ПА </a:t>
            </a:r>
            <a:r>
              <a:rPr lang="en-US" sz="1400" dirty="0" smtClean="0"/>
              <a:t>V1.</a:t>
            </a:r>
            <a:r>
              <a:rPr lang="ru-RU" sz="1400" dirty="0" smtClean="0"/>
              <a:t>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12651</TotalTime>
  <Words>270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721</cp:revision>
  <dcterms:created xsi:type="dcterms:W3CDTF">2007-06-09T07:57:56Z</dcterms:created>
  <dcterms:modified xsi:type="dcterms:W3CDTF">2012-05-15T20:09:45Z</dcterms:modified>
</cp:coreProperties>
</file>