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280B72-3BCE-4DBD-9061-6B5BAC6DA5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A8D6-38F2-43F8-8F95-D777579697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09E5E-FA7B-41D4-AB1D-E439316BF0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41C44-074F-4A07-B54D-B418E37704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AD5DC-45FB-4DFD-8989-3D7354355F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C6218-4DDD-4C78-ADAF-FEE1B4BA81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3EA05-AF0A-449F-8D5E-E19A345F50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ADCD5-3604-4E10-8345-0AFC4B52D5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0E50-503F-4F0E-984F-5D09512F97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A412D-26F4-46C1-8BC7-2894B0006E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6610D-64F1-4C6F-9552-FB8E95E710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78DA-82DF-4360-83A6-AD1595D706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98F7-BB68-4004-9A22-7D53F1F8D5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B3248F9-DE32-41A2-9102-C9A5EF0DEA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04.06.12</a:t>
            </a:r>
          </a:p>
          <a:p>
            <a:r>
              <a:rPr lang="ru-RU" sz="1400" b="1" dirty="0"/>
              <a:t>Ф.И.О: </a:t>
            </a:r>
            <a:r>
              <a:rPr lang="ru-RU" sz="1400" b="1" dirty="0" smtClean="0"/>
              <a:t>Смирнова Т.И.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1954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3813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</a:t>
            </a:r>
          </a:p>
          <a:p>
            <a:r>
              <a:rPr lang="ru-RU" sz="1600"/>
              <a:t>        лидокаин  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1170432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  </a:t>
            </a:r>
            <a:r>
              <a:rPr lang="ru-RU" sz="1400" dirty="0"/>
              <a:t>Ультравист </a:t>
            </a:r>
            <a:r>
              <a:rPr lang="ru-RU" sz="1400" dirty="0" smtClean="0"/>
              <a:t>370   100 </a:t>
            </a:r>
            <a:r>
              <a:rPr lang="ru-RU" sz="1400" dirty="0"/>
              <a:t>мл. </a:t>
            </a:r>
            <a:endParaRPr lang="en-US" sz="1400" dirty="0"/>
          </a:p>
          <a:p>
            <a:r>
              <a:rPr lang="ru-RU" sz="1400" dirty="0"/>
              <a:t>      </a:t>
            </a:r>
            <a:r>
              <a:rPr lang="ru-RU" sz="1400" dirty="0" err="1"/>
              <a:t>Омнипак</a:t>
            </a:r>
            <a:r>
              <a:rPr lang="ru-RU" sz="1400" dirty="0"/>
              <a:t> 350        50 мл.</a:t>
            </a:r>
          </a:p>
          <a:p>
            <a:r>
              <a:rPr lang="ru-RU" sz="1400" dirty="0"/>
              <a:t>      </a:t>
            </a:r>
            <a:r>
              <a:rPr lang="ru-RU" sz="1400" dirty="0" err="1"/>
              <a:t>Визипак</a:t>
            </a:r>
            <a:r>
              <a:rPr lang="ru-RU" sz="1400" dirty="0"/>
              <a:t> 320          мл.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5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21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1.8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2.4 </a:t>
            </a:r>
            <a:r>
              <a:rPr lang="ru-RU" sz="1400" dirty="0" err="1"/>
              <a:t>мЗв</a:t>
            </a:r>
            <a:r>
              <a:rPr lang="en-US" sz="1400" dirty="0"/>
              <a:t> </a:t>
            </a:r>
            <a:r>
              <a:rPr lang="ru-RU" sz="1400" dirty="0"/>
              <a:t>     </a:t>
            </a:r>
          </a:p>
        </p:txBody>
      </p:sp>
      <p:sp>
        <p:nvSpPr>
          <p:cNvPr id="2122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3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4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5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6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7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2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3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4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/>
              <a:t>Рентгенхирург           </a:t>
            </a:r>
            <a:r>
              <a:rPr lang="ru-RU" sz="1800"/>
              <a:t>Щербаков А.С.</a:t>
            </a:r>
            <a:endParaRPr lang="ru-RU" sz="1400"/>
          </a:p>
          <a:p>
            <a:r>
              <a:rPr lang="ru-RU" sz="1400" b="1"/>
              <a:t>Операционная м</a:t>
            </a:r>
            <a:r>
              <a:rPr lang="en-US" sz="1400" b="1"/>
              <a:t>/</a:t>
            </a:r>
            <a:r>
              <a:rPr lang="ru-RU" sz="1400" b="1"/>
              <a:t>С    </a:t>
            </a:r>
            <a:r>
              <a:rPr lang="ru-RU" sz="1400"/>
              <a:t>КАЗАНЦЕВА А.М.</a:t>
            </a:r>
          </a:p>
          <a:p>
            <a:r>
              <a:rPr lang="ru-RU" sz="1400" b="1"/>
              <a:t>Анестезиолог::</a:t>
            </a:r>
            <a:r>
              <a:rPr lang="ru-RU" sz="1400"/>
              <a:t>.         СМИРНОВА В.П.</a:t>
            </a:r>
          </a:p>
          <a:p>
            <a:r>
              <a:rPr lang="ru-RU" sz="1400" b="1"/>
              <a:t>М/с анестезист           </a:t>
            </a:r>
            <a:r>
              <a:rPr lang="ru-RU" sz="1400"/>
              <a:t>КАПРАЛОВА Е.А.</a:t>
            </a:r>
          </a:p>
          <a:p>
            <a:r>
              <a:rPr lang="ru-RU" sz="1400" b="1"/>
              <a:t>Рентгенлаборант</a:t>
            </a:r>
            <a:r>
              <a:rPr lang="ru-RU" sz="1400"/>
              <a:t>:      МЕЛЕКА Е.А.</a:t>
            </a:r>
          </a:p>
        </p:txBody>
      </p:sp>
      <p:sp>
        <p:nvSpPr>
          <p:cNvPr id="2155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56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r>
              <a:rPr lang="ru-RU" sz="1200" dirty="0"/>
              <a:t>.</a:t>
            </a:r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</a:t>
            </a:r>
            <a:r>
              <a:rPr lang="ru-RU" sz="1200" dirty="0" smtClean="0"/>
              <a:t>норма</a:t>
            </a:r>
            <a:endParaRPr lang="ru-RU" sz="1200" dirty="0"/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 smtClean="0"/>
              <a:t>: стеноз на протяжении проксимального сегмента 80%, стеноз на протяжении среднего сегмента 85%. </a:t>
            </a:r>
            <a:r>
              <a:rPr lang="en-US" sz="1200" dirty="0" smtClean="0"/>
              <a:t>TIMI III</a:t>
            </a:r>
            <a:r>
              <a:rPr lang="ru-RU" sz="1200" dirty="0" smtClean="0"/>
              <a:t>.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стеноз </a:t>
            </a:r>
            <a:r>
              <a:rPr lang="ru-RU" sz="1200" dirty="0"/>
              <a:t>среднего </a:t>
            </a:r>
            <a:r>
              <a:rPr lang="ru-RU" sz="1200" dirty="0" smtClean="0"/>
              <a:t>сегмента 60%, </a:t>
            </a:r>
            <a:r>
              <a:rPr lang="ru-RU" sz="1200" dirty="0"/>
              <a:t>стеноз </a:t>
            </a:r>
            <a:r>
              <a:rPr lang="ru-RU" sz="1200" dirty="0" smtClean="0"/>
              <a:t>ВТК проксимального сегмента 90%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стеноз </a:t>
            </a:r>
            <a:r>
              <a:rPr lang="ru-RU" sz="1200" dirty="0"/>
              <a:t>среднего </a:t>
            </a:r>
            <a:r>
              <a:rPr lang="ru-RU" sz="1200" dirty="0" smtClean="0"/>
              <a:t>сегмента 65%, стеноз на протяжении дистального сегмента 90%, стеноз в зоне «креста» 95%, окклюзия в среднем сегменте ЗМЖА. 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умеренная коллатераль из СП 2 в дистальный сегмент ЗМЖА. </a:t>
            </a:r>
            <a:endParaRPr lang="ru-RU" sz="1200" dirty="0"/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/>
              <a:t> -Контроль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12269</TotalTime>
  <Words>312</Words>
  <Application>Microsoft PowerPoint</Application>
  <PresentationFormat>Лист A4 (210x297 мм)</PresentationFormat>
  <Paragraphs>102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2036</cp:revision>
  <cp:lastPrinted>1999-11-01T09:58:52Z</cp:lastPrinted>
  <dcterms:created xsi:type="dcterms:W3CDTF">1998-03-02T15:35:32Z</dcterms:created>
  <dcterms:modified xsi:type="dcterms:W3CDTF">2012-06-04T11:20:02Z</dcterms:modified>
</cp:coreProperties>
</file>