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2F0672E-7647-47A6-9950-C22C999D99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2F6722-B2A8-476D-8CAE-93163766BAF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7A5128-DE76-41DC-9DDF-2A2C368F87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945C6-8F80-482C-8B6B-04EB4BF877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C541-B9D7-4D89-84FB-FB4FEF64D2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F6B07-E701-4AD0-87D1-ECB999AFE3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7D559-5045-4F43-9C66-67314F24DB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CFB7AA-51D6-4359-A33F-5FBE7F968BB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C5C707-754B-4C24-A201-895163DF8FE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57DEB-922D-4D49-A100-DAD676F46A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19AEC-9E08-4920-BA78-1784C4264A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DEB8E-D7EE-454D-A59C-122A24F0A2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1ED72-8026-438E-8C9C-52BC6897FA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3CE8466-1471-4DD8-9FB0-B90F4F29B4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  </a:t>
            </a:r>
            <a:r>
              <a:rPr lang="ru-RU" sz="1400" dirty="0" smtClean="0">
                <a:latin typeface="Times New Roman" pitchFamily="18" charset="0"/>
              </a:rPr>
              <a:t>20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6.0мин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 2.4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smtClean="0">
                <a:latin typeface="Times New Roman" pitchFamily="18" charset="0"/>
              </a:rPr>
              <a:t>НН-1                                                  </a:t>
            </a:r>
            <a:r>
              <a:rPr lang="en-US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Лев.ПА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БРИЧЁВА 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357166" y="1428728"/>
            <a:ext cx="228601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13.07.2012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 </a:t>
            </a:r>
            <a:r>
              <a:rPr lang="ru-RU" sz="1400" b="1" dirty="0" smtClean="0">
                <a:latin typeface="Times New Roman" pitchFamily="18" charset="0"/>
              </a:rPr>
              <a:t>Милков А.Н.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1963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  № </a:t>
            </a:r>
            <a:r>
              <a:rPr lang="ru-RU" sz="1400" b="1" dirty="0" smtClean="0">
                <a:latin typeface="Times New Roman" pitchFamily="18" charset="0"/>
              </a:rPr>
              <a:t>7893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en-US" sz="1400" dirty="0" smtClean="0"/>
              <a:t>C – </a:t>
            </a:r>
            <a:r>
              <a:rPr lang="ru-RU" sz="1400" dirty="0" smtClean="0"/>
              <a:t>образная деформация проксимального сегмента ВСА. С – образная деформация </a:t>
            </a:r>
            <a:r>
              <a:rPr lang="en-US" sz="1400" dirty="0" smtClean="0"/>
              <a:t>I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</a:t>
            </a:r>
            <a:r>
              <a:rPr lang="ru-RU" sz="1400" dirty="0" err="1" smtClean="0"/>
              <a:t>Подкл</a:t>
            </a:r>
            <a:r>
              <a:rPr lang="ru-RU" sz="1400" dirty="0" smtClean="0"/>
              <a:t>. Арт. 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устье ВСА от БЦС. Медиальное смещение устья ПА. Выраженная </a:t>
            </a:r>
            <a:r>
              <a:rPr lang="en-US" sz="1400" dirty="0"/>
              <a:t>S</a:t>
            </a:r>
            <a:r>
              <a:rPr lang="ru-RU" sz="1400" dirty="0"/>
              <a:t>-образная деформация </a:t>
            </a:r>
            <a:r>
              <a:rPr lang="ru-RU" sz="1400" dirty="0" err="1" smtClean="0"/>
              <a:t>ВСА.з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12537</TotalTime>
  <Words>259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705</cp:revision>
  <dcterms:created xsi:type="dcterms:W3CDTF">2007-06-09T07:57:56Z</dcterms:created>
  <dcterms:modified xsi:type="dcterms:W3CDTF">2012-07-13T14:54:04Z</dcterms:modified>
</cp:coreProperties>
</file>