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47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735B24C-EB50-4DF3-9AF1-7DAD07480E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D2A2B8-4D6D-46FF-AE53-C78CB257A961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0C3D9-FD68-4CA9-AA36-B6DBE4718D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87709-4BD3-4C86-95FD-786BD282C5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AB3B1-BBBB-4AE0-9076-1B2B25A16C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7518F-F43D-4EBB-B21B-373E6FC38C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A5C0F-CC36-420C-9A22-9E97FB9A3A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2C0F45-52FF-49B7-A998-B875F41314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177FF-A6F8-4D35-940D-6EB71FBCD8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EDB8E-FB3A-4865-A626-0C74B0876A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A367E-F16B-4C21-B486-31F4E043A5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97B00-71B5-4C78-8A73-7795F564F2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C38E1-8BCB-4F03-A5FD-A7E131C921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5B5D5165-0459-49C5-A4A4-3AAF225B95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</a:rPr>
              <a:t>Омнипак</a:t>
            </a:r>
            <a:r>
              <a:rPr lang="ru-RU" sz="1400" dirty="0">
                <a:latin typeface="Times New Roman" pitchFamily="18" charset="0"/>
              </a:rPr>
              <a:t> 350     </a:t>
            </a:r>
            <a:r>
              <a:rPr lang="ru-RU" sz="1400" dirty="0" smtClean="0">
                <a:latin typeface="Times New Roman" pitchFamily="18" charset="0"/>
              </a:rPr>
              <a:t>200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  </a:t>
            </a:r>
            <a:r>
              <a:rPr lang="ru-RU" sz="1400" dirty="0" smtClean="0"/>
              <a:t>4.8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  2.4 </a:t>
            </a:r>
            <a:r>
              <a:rPr lang="ru-RU" sz="1400" dirty="0" err="1"/>
              <a:t>мЗв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НН-1                                                  </a:t>
            </a:r>
            <a:r>
              <a:rPr lang="en-US" sz="1400">
                <a:latin typeface="Times New Roman" pitchFamily="18" charset="0"/>
              </a:rPr>
              <a:t>4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              </a:t>
            </a:r>
            <a:r>
              <a:rPr lang="ru-RU" sz="1400">
                <a:latin typeface="Times New Roman" pitchFamily="18" charset="0"/>
              </a:rPr>
              <a:t>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Р</a:t>
            </a:r>
            <a:r>
              <a:rPr lang="en-US" sz="1400"/>
              <a:t>IG 1</a:t>
            </a:r>
            <a:r>
              <a:rPr lang="ru-RU" sz="1400"/>
              <a:t>00</a:t>
            </a:r>
            <a:r>
              <a:rPr lang="en-US" sz="1400"/>
              <a:t>  </a:t>
            </a:r>
            <a:r>
              <a:rPr lang="ru-RU" sz="1400"/>
              <a:t>                     </a:t>
            </a:r>
            <a:r>
              <a:rPr lang="en-US" sz="1400"/>
              <a:t> 4</a:t>
            </a:r>
            <a:r>
              <a:rPr lang="ru-RU" sz="1400"/>
              <a:t> </a:t>
            </a:r>
            <a:r>
              <a:rPr lang="en-US" sz="1400">
                <a:latin typeface="Times New Roman" pitchFamily="18" charset="0"/>
              </a:rPr>
              <a:t>F            </a:t>
            </a:r>
            <a:r>
              <a:rPr lang="ru-RU" sz="1400">
                <a:latin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Лев.ПА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14813" y="464343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dirty="0">
                <a:latin typeface="Times New Roman" pitchFamily="18" charset="0"/>
              </a:rPr>
              <a:t>СЕВРИНОВА О.В.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>
                <a:latin typeface="Times New Roman" pitchFamily="18" charset="0"/>
              </a:rPr>
              <a:t>ШЕВЬЁВ В.А.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ПОПЛАВКОВА Е.А.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>
                <a:latin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</a:rPr>
              <a:t>    МЕЛЕКА Е.А. </a:t>
            </a: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215900" y="1187451"/>
            <a:ext cx="2355844" cy="188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17.07.2012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Ф.И.О.  </a:t>
            </a:r>
            <a:r>
              <a:rPr lang="ru-RU" sz="1400" b="1" dirty="0" smtClean="0">
                <a:latin typeface="Times New Roman" pitchFamily="18" charset="0"/>
              </a:rPr>
              <a:t>Храпов А.В.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1949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Отделение:21   № </a:t>
            </a:r>
            <a:r>
              <a:rPr lang="ru-RU" sz="1400" b="1" dirty="0" smtClean="0">
                <a:latin typeface="Times New Roman" pitchFamily="18" charset="0"/>
              </a:rPr>
              <a:t>8183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 </a:t>
            </a:r>
          </a:p>
          <a:p>
            <a:r>
              <a:rPr lang="ru-RU" sz="1400" b="1" dirty="0">
                <a:latin typeface="Times New Roman" pitchFamily="18" charset="0"/>
              </a:rPr>
              <a:t> </a:t>
            </a:r>
            <a:endParaRPr lang="ru-RU" sz="1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брахиоцефальных артерий: </a:t>
            </a:r>
          </a:p>
          <a:p>
            <a:pPr marL="342900" indent="-342900"/>
            <a:r>
              <a:rPr lang="ru-RU" sz="1400" dirty="0" smtClean="0"/>
              <a:t>Справа: умеренная </a:t>
            </a:r>
            <a:r>
              <a:rPr lang="en-US" sz="1400" dirty="0" smtClean="0"/>
              <a:t>S</a:t>
            </a:r>
            <a:r>
              <a:rPr lang="ru-RU" sz="1400" dirty="0" smtClean="0"/>
              <a:t>-образная деформация ВСА, стеноз 85%  </a:t>
            </a:r>
            <a:r>
              <a:rPr lang="en-US" sz="1400" dirty="0" smtClean="0"/>
              <a:t>C1</a:t>
            </a:r>
            <a:r>
              <a:rPr lang="ru-RU" sz="1400" dirty="0" smtClean="0"/>
              <a:t>, умеренная С – образная деформация </a:t>
            </a:r>
            <a:r>
              <a:rPr lang="en-US" sz="1400" dirty="0" smtClean="0"/>
              <a:t>V1</a:t>
            </a:r>
            <a:r>
              <a:rPr lang="ru-RU" sz="1400" dirty="0" smtClean="0"/>
              <a:t>.</a:t>
            </a:r>
            <a:endParaRPr lang="ru-RU" sz="1400" dirty="0"/>
          </a:p>
          <a:p>
            <a:pPr marL="342900" indent="-342900"/>
            <a:r>
              <a:rPr lang="ru-RU" sz="1400" dirty="0" smtClean="0"/>
              <a:t>Слева </a:t>
            </a:r>
            <a:r>
              <a:rPr lang="ru-RU" sz="1400" dirty="0"/>
              <a:t>: </a:t>
            </a:r>
            <a:r>
              <a:rPr lang="ru-RU" sz="1400" dirty="0" smtClean="0"/>
              <a:t>умеренная </a:t>
            </a:r>
            <a:r>
              <a:rPr lang="en-US" sz="1400" dirty="0" smtClean="0"/>
              <a:t>S</a:t>
            </a:r>
            <a:r>
              <a:rPr lang="ru-RU" sz="1400" dirty="0" smtClean="0"/>
              <a:t>-образная деформация ВСА, стеноз 60%  </a:t>
            </a:r>
            <a:r>
              <a:rPr lang="en-US" sz="1400" dirty="0" smtClean="0"/>
              <a:t>C1</a:t>
            </a:r>
            <a:r>
              <a:rPr lang="ru-RU" sz="1400" dirty="0" smtClean="0"/>
              <a:t>, умеренная С – образная деформация </a:t>
            </a:r>
            <a:r>
              <a:rPr lang="en-US" sz="1400" dirty="0" smtClean="0"/>
              <a:t>V1</a:t>
            </a:r>
            <a:r>
              <a:rPr lang="ru-RU" sz="1400" dirty="0" smtClean="0"/>
              <a:t>.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12339</TotalTime>
  <Words>262</Words>
  <Application>Microsoft Office PowerPoint</Application>
  <PresentationFormat>Экран (4:3)</PresentationFormat>
  <Paragraphs>86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687</cp:revision>
  <dcterms:created xsi:type="dcterms:W3CDTF">2007-06-09T07:57:56Z</dcterms:created>
  <dcterms:modified xsi:type="dcterms:W3CDTF">2012-07-17T08:42:59Z</dcterms:modified>
</cp:coreProperties>
</file>