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7B1938E-39FC-4E63-A7DB-55E5794401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755E4-F632-41E1-BFB9-DA7198D147D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87E36-2583-4177-A6BA-932881CA87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B9250-B855-4E19-A818-1BC9EFDB91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DCBC-4FE5-445A-9AF5-0C7718703D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0ECC9-82B3-43AE-835E-1194A76CDD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ADF09-AC91-4BFE-801C-92443C9E75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BFE58-E61D-4C54-8525-6E97DA0A00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726E3-3BDE-4DE3-BBA7-07D6E597BA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28CDE-281C-4968-88FA-154D9C05EE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C503E-8BC7-4D7A-8B44-4EC1B18841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A09A0-1C21-41D4-B823-3B76824A4B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E01F2-AA33-4C28-A8D5-3555A6C50B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8E0B12C9-D8F7-4431-A555-AA8E90405C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Ультровист 370     150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 </a:t>
            </a:r>
            <a:r>
              <a:rPr lang="ru-RU" sz="1400" dirty="0" smtClean="0"/>
              <a:t>3.8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  2.4 </a:t>
            </a:r>
            <a:r>
              <a:rPr lang="ru-RU" sz="1400" dirty="0" err="1"/>
              <a:t>мЗв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НН-1                                                  </a:t>
            </a:r>
            <a:r>
              <a:rPr lang="en-US" sz="1400">
                <a:latin typeface="Times New Roman" pitchFamily="18" charset="0"/>
              </a:rPr>
              <a:t>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Лев.ПА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14813" y="46434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МЕШАЛКИНА И.В.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>
                <a:latin typeface="Times New Roman" pitchFamily="18" charset="0"/>
              </a:rPr>
              <a:t>ШЕВЬЁВ В.А.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БРИЧЁВА И.В.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МЕЛЕКА Е.А.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5900" y="11874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23.07.2012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 </a:t>
            </a:r>
            <a:r>
              <a:rPr lang="ru-RU" sz="1400" b="1" dirty="0" err="1" smtClean="0">
                <a:latin typeface="Times New Roman" pitchFamily="18" charset="0"/>
              </a:rPr>
              <a:t>Донченко</a:t>
            </a:r>
            <a:r>
              <a:rPr lang="ru-RU" sz="1400" b="1" dirty="0" smtClean="0">
                <a:latin typeface="Times New Roman" pitchFamily="18" charset="0"/>
              </a:rPr>
              <a:t> В.М.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1943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Отделение:21   № </a:t>
            </a:r>
            <a:r>
              <a:rPr lang="ru-RU" sz="1400" b="1" dirty="0" smtClean="0">
                <a:latin typeface="Times New Roman" pitchFamily="18" charset="0"/>
              </a:rPr>
              <a:t>8205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</a:t>
            </a:r>
          </a:p>
          <a:p>
            <a:r>
              <a:rPr lang="ru-RU" sz="1400" b="1" dirty="0">
                <a:latin typeface="Times New Roman" pitchFamily="18" charset="0"/>
              </a:rPr>
              <a:t> 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окклюзия ВСА от устья. Правая позвоночная артерия гипоплазирована.</a:t>
            </a:r>
          </a:p>
          <a:p>
            <a:pPr marL="342900" indent="-342900"/>
            <a:r>
              <a:rPr lang="ru-RU" sz="1400" dirty="0" smtClean="0"/>
              <a:t>Слева: петлеобразование ВСА С1,</a:t>
            </a:r>
            <a:r>
              <a:rPr lang="en-US" sz="1400" dirty="0" smtClean="0"/>
              <a:t> </a:t>
            </a:r>
            <a:r>
              <a:rPr lang="ru-RU" sz="1400" dirty="0" smtClean="0"/>
              <a:t>умеренная  </a:t>
            </a:r>
            <a:r>
              <a:rPr lang="en-US" sz="1400" dirty="0" smtClean="0"/>
              <a:t>S</a:t>
            </a:r>
            <a:r>
              <a:rPr lang="ru-RU" sz="1400" dirty="0" smtClean="0"/>
              <a:t> – деформация</a:t>
            </a:r>
            <a:r>
              <a:rPr lang="en-US" sz="1400" dirty="0" smtClean="0"/>
              <a:t> </a:t>
            </a:r>
            <a:r>
              <a:rPr lang="ru-RU" sz="1400" dirty="0" smtClean="0"/>
              <a:t>ПА </a:t>
            </a:r>
            <a:r>
              <a:rPr lang="en-US" sz="1400" dirty="0" smtClean="0"/>
              <a:t>V1</a:t>
            </a:r>
            <a:r>
              <a:rPr lang="ru-RU" sz="1400" dirty="0" smtClean="0"/>
              <a:t>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12441</TotalTime>
  <Words>248</Words>
  <Application>Microsoft Office PowerPoint</Application>
  <PresentationFormat>Экран (4:3)</PresentationFormat>
  <Paragraphs>87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689</cp:revision>
  <dcterms:created xsi:type="dcterms:W3CDTF">2007-06-09T07:57:56Z</dcterms:created>
  <dcterms:modified xsi:type="dcterms:W3CDTF">2012-07-23T14:16:53Z</dcterms:modified>
</cp:coreProperties>
</file>