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470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76E0BD-C83C-4EFB-A75B-52F0B7203424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FEE0C-EE0E-407D-B7F9-A5990FFDE78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3F4C4-0A08-4426-AE7D-36FC231E5CD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F7BA0-A0E2-4AB2-B6E7-6FFAAD81507D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4FBBFE-F8FC-42E2-A3C3-1E3C6D445F57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04EADB-8FB8-46CE-956D-6806CDAE4EBB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4BA03-91B1-46C3-8485-09B7FBAE624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7A2E1-0982-446E-B5CA-2392ECC09FEC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7BBDC3-6047-43A6-AE82-18F248AFC105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A5D1DA-755E-4070-BB79-438BA302E59F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dirty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B5EF77-FA45-46FF-A1CB-FB7530F96BEA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A6F93302-AF1B-4DDE-A64C-8F43F4B92BF3}" type="slidenum">
              <a:rPr lang="ru-RU"/>
              <a:pPr>
                <a:defRPr/>
              </a:pPr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 СОСУДОВ ГОЛОВНОГО МОЗГА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20</a:t>
            </a:r>
            <a:r>
              <a:rPr lang="ru-RU" sz="1400" b="1" dirty="0" smtClean="0">
                <a:latin typeface="Times New Roman" pitchFamily="18" charset="0"/>
              </a:rPr>
              <a:t>.08.2012г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Антипьева М.М.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1956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 : </a:t>
            </a:r>
            <a:r>
              <a:rPr lang="ru-RU" sz="1400" b="1" dirty="0" smtClean="0">
                <a:latin typeface="Times New Roman" pitchFamily="18" charset="0"/>
              </a:rPr>
              <a:t>Аневризма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9598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11.00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Окончание:12.00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РОДИОНОВА С</a:t>
            </a:r>
            <a:r>
              <a:rPr lang="ru-RU" sz="1400" dirty="0" smtClean="0">
                <a:latin typeface="Times New Roman" pitchFamily="18" charset="0"/>
              </a:rPr>
              <a:t>.М.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ЦЫБИН Н.В.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 </a:t>
            </a:r>
            <a:r>
              <a:rPr lang="ru-RU" sz="1400" dirty="0">
                <a:latin typeface="Times New Roman" pitchFamily="18" charset="0"/>
              </a:rPr>
              <a:t>МЕЛЕКА Е.А.</a:t>
            </a:r>
          </a:p>
          <a:p>
            <a:pPr eaLnBrk="0" hangingPunct="0">
              <a:spcBef>
                <a:spcPct val="50000"/>
              </a:spcBef>
            </a:pP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Омнипак</a:t>
            </a:r>
            <a:r>
              <a:rPr lang="ru-RU" sz="1600" dirty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350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370-300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 </a:t>
            </a:r>
            <a:r>
              <a:rPr lang="ru-RU" sz="1400" dirty="0" smtClean="0">
                <a:latin typeface="Times New Roman" pitchFamily="18" charset="0"/>
              </a:rPr>
              <a:t>12</a:t>
            </a:r>
            <a:r>
              <a:rPr lang="ru-RU" sz="1400" dirty="0" smtClean="0">
                <a:latin typeface="Times New Roman" pitchFamily="18" charset="0"/>
              </a:rPr>
              <a:t>.30мн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2.4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286250"/>
            <a:ext cx="685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</a:t>
            </a:r>
            <a:r>
              <a:rPr lang="en-US" sz="1400" dirty="0" smtClean="0">
                <a:latin typeface="Times New Roman" pitchFamily="18" charset="0"/>
              </a:rPr>
              <a:t>HH1</a:t>
            </a:r>
            <a:r>
              <a:rPr lang="en-US" sz="1400" dirty="0" smtClean="0">
                <a:latin typeface="Times New Roman" pitchFamily="18" charset="0"/>
              </a:rPr>
              <a:t>                          </a:t>
            </a:r>
            <a:r>
              <a:rPr lang="ru-RU" sz="1400" dirty="0" smtClean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21144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ангиограммах сосудов </a:t>
            </a:r>
            <a:r>
              <a:rPr lang="ru-RU" sz="1200" b="1" dirty="0" smtClean="0"/>
              <a:t>головного</a:t>
            </a:r>
            <a:r>
              <a:rPr lang="en-US" sz="1200" b="1" dirty="0" smtClean="0"/>
              <a:t> </a:t>
            </a:r>
            <a:r>
              <a:rPr lang="ru-RU" sz="1200" b="1" dirty="0" smtClean="0"/>
              <a:t>дефектов </a:t>
            </a:r>
            <a:r>
              <a:rPr lang="ru-RU" sz="1200" b="1" dirty="0"/>
              <a:t>наполнения, депо контрастного вещества и </a:t>
            </a:r>
            <a:r>
              <a:rPr lang="ru-RU" sz="1200" b="1" dirty="0" err="1"/>
              <a:t>артерио-венозного</a:t>
            </a:r>
            <a:r>
              <a:rPr lang="ru-RU" sz="1200" b="1" dirty="0"/>
              <a:t> сброса  не </a:t>
            </a:r>
            <a:r>
              <a:rPr lang="ru-RU" sz="1200" b="1" dirty="0" smtClean="0"/>
              <a:t>обнаружено. </a:t>
            </a:r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 dirty="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 dirty="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dirty="0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9815</TotalTime>
  <Words>232</Words>
  <Application>Microsoft Office PowerPoint</Application>
  <PresentationFormat>Экран (4:3)</PresentationFormat>
  <Paragraphs>76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449</cp:revision>
  <dcterms:created xsi:type="dcterms:W3CDTF">2007-06-09T07:57:56Z</dcterms:created>
  <dcterms:modified xsi:type="dcterms:W3CDTF">2012-08-20T10:03:24Z</dcterms:modified>
</cp:coreProperties>
</file>