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-24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х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ru-RU" sz="1400"/>
              <a:t>Ультравист 370</a:t>
            </a:r>
            <a:r>
              <a:rPr lang="ru-RU" sz="1400">
                <a:latin typeface="Times New Roman" pitchFamily="18" charset="0"/>
              </a:rPr>
              <a:t>   </a:t>
            </a:r>
            <a:r>
              <a:rPr lang="ru-RU" sz="1400"/>
              <a:t>1</a:t>
            </a:r>
            <a:r>
              <a:rPr lang="en-US" sz="1400">
                <a:latin typeface="Times New Roman" pitchFamily="18" charset="0"/>
              </a:rPr>
              <a:t>00ml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JR 5</a:t>
            </a:r>
            <a:r>
              <a:rPr lang="ru-RU" sz="1400">
                <a:latin typeface="Times New Roman" pitchFamily="18" charset="0"/>
              </a:rPr>
              <a:t>.</a:t>
            </a:r>
            <a:r>
              <a:rPr lang="en-US" sz="1400">
                <a:latin typeface="Times New Roman" pitchFamily="18" charset="0"/>
              </a:rPr>
              <a:t>0</a:t>
            </a:r>
            <a:r>
              <a:rPr lang="ru-RU" sz="1400">
                <a:latin typeface="Times New Roman" pitchFamily="18" charset="0"/>
              </a:rPr>
              <a:t>\4.0 </a:t>
            </a:r>
          </a:p>
          <a:p>
            <a:r>
              <a:rPr lang="ru-RU" sz="1400">
                <a:latin typeface="Times New Roman" pitchFamily="18" charset="0"/>
              </a:rPr>
              <a:t>                              </a:t>
            </a:r>
            <a:r>
              <a:rPr lang="en-US" sz="1400">
                <a:latin typeface="Times New Roman" pitchFamily="18" charset="0"/>
              </a:rPr>
              <a:t>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Рентгенхирург       ЩЕРБАКОВ А.С.</a:t>
            </a:r>
            <a:endParaRPr lang="ru-RU" sz="1400"/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Операционная м</a:t>
            </a:r>
            <a:r>
              <a:rPr lang="en-US" sz="1400" b="1">
                <a:latin typeface="Times New Roman" pitchFamily="18" charset="0"/>
              </a:rPr>
              <a:t>/</a:t>
            </a:r>
            <a:r>
              <a:rPr lang="ru-RU" sz="1400" b="1">
                <a:latin typeface="Times New Roman" pitchFamily="18" charset="0"/>
              </a:rPr>
              <a:t>с:  </a:t>
            </a:r>
            <a:r>
              <a:rPr lang="ru-RU" sz="1400"/>
              <a:t>РОДИОНОВА С.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Анестезиолог:           </a:t>
            </a:r>
            <a:r>
              <a:rPr lang="ru-RU" sz="1400"/>
              <a:t>ШЕВЬЕВ В.А.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м/с анестезист: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ru-RU" sz="1400"/>
              <a:t>БЛОХИНА И.С.</a:t>
            </a: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8829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Дата:  12.0</a:t>
            </a:r>
            <a:r>
              <a:rPr lang="ru-RU" sz="1400" b="1"/>
              <a:t>2</a:t>
            </a:r>
            <a:r>
              <a:rPr lang="ru-RU" sz="1400" b="1">
                <a:latin typeface="Times New Roman" pitchFamily="18" charset="0"/>
              </a:rPr>
              <a:t>.201</a:t>
            </a:r>
            <a:r>
              <a:rPr lang="ru-RU" sz="1400" b="1"/>
              <a:t>3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Ф.И.О  </a:t>
            </a:r>
            <a:r>
              <a:rPr lang="ru-RU" sz="1400" b="1"/>
              <a:t>Федорова Е.В.</a:t>
            </a:r>
          </a:p>
          <a:p>
            <a:r>
              <a:rPr lang="ru-RU" sz="1400" b="1">
                <a:latin typeface="Times New Roman" pitchFamily="18" charset="0"/>
              </a:rPr>
              <a:t>Год рождения:  1955</a:t>
            </a:r>
            <a:endParaRPr lang="ru-RU" sz="1400" b="1"/>
          </a:p>
          <a:p>
            <a:r>
              <a:rPr lang="ru-RU" sz="1400" b="1">
                <a:latin typeface="Times New Roman" pitchFamily="18" charset="0"/>
              </a:rPr>
              <a:t>Отделение:21 № </a:t>
            </a:r>
            <a:r>
              <a:rPr lang="ru-RU" sz="1400" b="1"/>
              <a:t>1253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b="1" i="1" dirty="0" smtClean="0"/>
              <a:t>Длительное и сложное катетеризация устья правой ОСА за счет анатомических особенностей дуги и БЦ ствола. Попытка удачна.</a:t>
            </a:r>
          </a:p>
          <a:p>
            <a:pPr marL="342900" indent="-342900"/>
            <a:r>
              <a:rPr lang="ru-RU" sz="1400" b="1" i="1" dirty="0" smtClean="0"/>
              <a:t>На церебральных ангиограммах определяется мешотчатая аневризма </a:t>
            </a:r>
            <a:r>
              <a:rPr lang="ru-RU" sz="1400" b="1" i="1" dirty="0" err="1" smtClean="0"/>
              <a:t>офтальмического</a:t>
            </a:r>
            <a:r>
              <a:rPr lang="ru-RU" sz="1400" b="1" i="1" dirty="0" smtClean="0"/>
              <a:t> сегмента ВСА справа размерами 12.6х9.4 мм. на широком основании.</a:t>
            </a:r>
            <a:endParaRPr lang="ru-RU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12866</TotalTime>
  <Words>234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SamLab.ws</cp:lastModifiedBy>
  <cp:revision>682</cp:revision>
  <dcterms:created xsi:type="dcterms:W3CDTF">2007-06-09T07:57:56Z</dcterms:created>
  <dcterms:modified xsi:type="dcterms:W3CDTF">2013-02-12T14:49:04Z</dcterms:modified>
</cp:coreProperties>
</file>