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-24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BE1D99-4F30-417C-92D7-731057A24E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9C9C4-DBDA-4F65-8481-12E05F3DDCA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FE384-CFDB-444C-905B-56CE212ED9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071C0-D076-4CE1-A77A-58562C8D14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7D469-9FAD-40EF-AAFE-75E082BC6A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3771B-7784-4302-AE42-BF44159946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43BC4-8589-4C7F-9C22-3CEE0EACD6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1FDB0-2EC0-4382-AB0E-DD47C8F1B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954BB-A4EB-4A86-AAF0-42BA9E484A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3D7B0-DE98-45DB-90D3-5D41B05FC7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5AE3B-B3B7-47FD-9461-79B15E39BD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B232F-21EC-42BD-B1DE-B345F23E4C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D8137-00AB-4F5C-9E8D-2C6335A412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5418AF4F-6C82-4D63-B443-2AE20CB7F5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u="sng" dirty="0" smtClean="0"/>
              <a:t>ЦЕРЕБРАЛЬНАЯ АНГИОГРАФИЯ </a:t>
            </a:r>
            <a:endParaRPr lang="ru-RU" sz="1600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 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 err="1" smtClean="0">
                <a:latin typeface="Times New Roman" pitchFamily="18" charset="0"/>
              </a:rPr>
              <a:t>Ультравист</a:t>
            </a:r>
            <a:r>
              <a:rPr lang="ru-RU" sz="1400" dirty="0" smtClean="0">
                <a:latin typeface="Times New Roman" pitchFamily="18" charset="0"/>
              </a:rPr>
              <a:t> 370     5</a:t>
            </a:r>
            <a:r>
              <a:rPr lang="en-US" sz="1400" dirty="0">
                <a:latin typeface="Times New Roman" pitchFamily="18" charset="0"/>
              </a:rPr>
              <a:t>0ml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                                    </a:t>
            </a:r>
            <a:r>
              <a:rPr lang="en-US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Рентгенхирург</a:t>
            </a:r>
            <a:r>
              <a:rPr lang="ru-RU" sz="1400" b="1" dirty="0">
                <a:latin typeface="Times New Roman" pitchFamily="18" charset="0"/>
              </a:rPr>
              <a:t>            </a:t>
            </a:r>
            <a:r>
              <a:rPr lang="ru-RU" sz="1400" dirty="0">
                <a:latin typeface="Times New Roman" pitchFamily="18" charset="0"/>
              </a:rPr>
              <a:t>ЩЕРБАКОВ А.С</a:t>
            </a:r>
            <a:r>
              <a:rPr lang="ru-RU" sz="1400" b="1" dirty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/>
              <a:t>МЕШАЛКИНА И.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    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dirty="0" smtClean="0"/>
              <a:t>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214554" cy="150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11</a:t>
            </a:r>
            <a:r>
              <a:rPr lang="ru-RU" sz="1400" b="1" dirty="0" smtClean="0">
                <a:latin typeface="Times New Roman" pitchFamily="18" charset="0"/>
              </a:rPr>
              <a:t>.0</a:t>
            </a:r>
            <a:r>
              <a:rPr lang="ru-RU" sz="1400" b="1" dirty="0" smtClean="0">
                <a:latin typeface="Times New Roman" pitchFamily="18" charset="0"/>
              </a:rPr>
              <a:t>3</a:t>
            </a:r>
            <a:r>
              <a:rPr lang="ru-RU" sz="1400" b="1" dirty="0" smtClean="0">
                <a:latin typeface="Times New Roman" pitchFamily="18" charset="0"/>
              </a:rPr>
              <a:t>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Сабуров А.А.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1950</a:t>
            </a:r>
            <a:endParaRPr lang="ru-RU" sz="1400" b="1" dirty="0"/>
          </a:p>
          <a:p>
            <a:r>
              <a:rPr lang="ru-RU" sz="1400" b="1" dirty="0" smtClean="0">
                <a:latin typeface="Times New Roman" pitchFamily="18" charset="0"/>
              </a:rPr>
              <a:t>Отделение:7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/>
              <a:t>1899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endParaRPr lang="ru-RU" sz="1400" b="1" dirty="0" smtClean="0">
              <a:latin typeface="Times New Roman" pitchFamily="18" charset="0"/>
            </a:endParaRPr>
          </a:p>
          <a:p>
            <a:pPr algn="just"/>
            <a:r>
              <a:rPr lang="ru-RU" sz="1400" b="1" dirty="0" smtClean="0">
                <a:latin typeface="Times New Roman" pitchFamily="18" charset="0"/>
              </a:rPr>
              <a:t>Пульсация в проекции общей бедренной артерии ослаблена. Выполнена успешная пункция ОБА из разных зон. Далее неоднократные попытки заведения проводника </a:t>
            </a:r>
            <a:r>
              <a:rPr lang="ru-RU" sz="1400" b="1" dirty="0" err="1" smtClean="0">
                <a:latin typeface="Times New Roman" pitchFamily="18" charset="0"/>
              </a:rPr>
              <a:t>интродьюссера</a:t>
            </a:r>
            <a:r>
              <a:rPr lang="ru-RU" sz="1400" b="1" dirty="0" smtClean="0">
                <a:latin typeface="Times New Roman" pitchFamily="18" charset="0"/>
              </a:rPr>
              <a:t> в область НПА не удачны.  Попытки заведения гидрофильного проводника также неудачны. Выполнена ангиография через иглу: определяется выраженное изолированное кальцинированное стенотическое сужение ОБА. Пульсация в проекции левой ОБА крайне ослаблена. Попытки пункции не удачны. Процедура завершена.    </a:t>
            </a:r>
          </a:p>
          <a:p>
            <a:pPr algn="just"/>
            <a:r>
              <a:rPr lang="ru-RU" sz="1400" b="1" dirty="0" smtClean="0">
                <a:latin typeface="Times New Roman" pitchFamily="18" charset="0"/>
              </a:rPr>
              <a:t>Рекомендовано: КТ – ангиография ГМ.                                                                                                                                  </a:t>
            </a:r>
            <a:endParaRPr lang="ru-RU" sz="1400" b="1" dirty="0" smtClean="0">
              <a:latin typeface="Times New Roman" pitchFamily="18" charset="0"/>
            </a:endParaRP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143512" y="5857884"/>
            <a:ext cx="15001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12986</TotalTime>
  <Words>257</Words>
  <Application>Microsoft Office PowerPoint</Application>
  <PresentationFormat>Экран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698</cp:revision>
  <dcterms:created xsi:type="dcterms:W3CDTF">2007-06-09T07:57:56Z</dcterms:created>
  <dcterms:modified xsi:type="dcterms:W3CDTF">2013-03-11T10:41:47Z</dcterms:modified>
</cp:coreProperties>
</file>