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</a:t>
            </a:r>
            <a:r>
              <a:rPr lang="ru-RU" sz="1400" dirty="0" err="1" smtClean="0">
                <a:latin typeface="Times New Roman" pitchFamily="18" charset="0"/>
              </a:rPr>
              <a:t>бтирей</a:t>
            </a:r>
            <a:r>
              <a:rPr lang="ru-RU" sz="1400" dirty="0" smtClean="0">
                <a:latin typeface="Times New Roman" pitchFamily="18" charset="0"/>
              </a:rPr>
              <a:t> 150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</a:rPr>
              <a:t>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</a:t>
            </a:r>
            <a:r>
              <a:rPr lang="ru-RU" sz="1400" dirty="0">
                <a:latin typeface="Times New Roman" pitchFamily="18" charset="0"/>
              </a:rPr>
              <a:t>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/>
              <a:t>ШЕВЬЕВ </a:t>
            </a:r>
            <a:r>
              <a:rPr lang="ru-RU" sz="1400" dirty="0"/>
              <a:t>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БРИЧЕВА И.В.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20</a:t>
            </a:r>
            <a:r>
              <a:rPr lang="ru-RU" sz="1400" b="1" dirty="0" smtClean="0">
                <a:latin typeface="Times New Roman" pitchFamily="18" charset="0"/>
              </a:rPr>
              <a:t>.0</a:t>
            </a:r>
            <a:r>
              <a:rPr lang="ru-RU" sz="1400" b="1" dirty="0" smtClean="0">
                <a:latin typeface="Times New Roman" pitchFamily="18" charset="0"/>
              </a:rPr>
              <a:t>3</a:t>
            </a:r>
            <a:r>
              <a:rPr lang="ru-RU" sz="1400" b="1" dirty="0" smtClean="0">
                <a:latin typeface="Times New Roman" pitchFamily="18" charset="0"/>
              </a:rPr>
              <a:t>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Бобкова</a:t>
            </a:r>
            <a:r>
              <a:rPr lang="ru-RU" sz="1400" b="1" dirty="0" smtClean="0"/>
              <a:t> О.М.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1975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3148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 smtClean="0"/>
              <a:t>: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       </a:t>
            </a:r>
            <a:r>
              <a:rPr lang="ru-RU" sz="1400" dirty="0" smtClean="0"/>
              <a:t>На </a:t>
            </a:r>
            <a:r>
              <a:rPr lang="ru-RU" sz="1400" dirty="0" smtClean="0"/>
              <a:t>ангиограммах сосудов головного мозга дефектов наполнения, депо контрастного вещества не обнаружено</a:t>
            </a:r>
            <a:endParaRPr lang="ru-RU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12870</TotalTime>
  <Words>199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683</cp:revision>
  <dcterms:created xsi:type="dcterms:W3CDTF">2007-06-09T07:57:56Z</dcterms:created>
  <dcterms:modified xsi:type="dcterms:W3CDTF">2013-03-20T10:13:19Z</dcterms:modified>
</cp:coreProperties>
</file>