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404" y="1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F21C40-4064-4F32-9E52-00DC1BE5D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D0C2D-6510-4356-A14E-86960CC56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3FC41-6025-4729-AA35-74AA2ADAD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0DFA-8A20-4099-A05C-9581FA7757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E788-4888-4812-8B9A-66F6416E35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A623-89D2-4696-B9C1-CC171F226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7847-8AEC-4498-8011-9A52B24601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4910-C25A-4D30-969C-D1066C58AD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4435B-E777-4387-BC2F-62C2F5B827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BAFC-2072-4D5E-9FD1-17451A8F3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CB48-D8DE-42BD-9E39-19F998898B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A46B-E1C8-4114-ACD2-665378006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4340-FFB6-47BF-90D3-EEA08712E8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4865CD0-560A-4113-B676-E95E4A56B2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/>
              <a:t>ЦЕРЕБРАЛЬНАЯ АНГИОГРАФИЯ АРТЕРИЙ</a:t>
            </a:r>
            <a:r>
              <a:rPr lang="ru-RU" sz="1600" b="1" u="sng">
                <a:latin typeface="Times New Roman" pitchFamily="18" charset="0"/>
              </a:rPr>
              <a:t>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/>
              <a:t>6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Ультравист</a:t>
            </a:r>
            <a:r>
              <a:rPr lang="ru-RU" sz="1400" dirty="0" smtClean="0">
                <a:latin typeface="Times New Roman" pitchFamily="18" charset="0"/>
              </a:rPr>
              <a:t> 370 -  </a:t>
            </a:r>
            <a:r>
              <a:rPr lang="ru-RU" sz="1400" dirty="0" smtClean="0">
                <a:latin typeface="Times New Roman" pitchFamily="18" charset="0"/>
              </a:rPr>
              <a:t>150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ru-RU" sz="1400" dirty="0" smtClean="0">
                <a:latin typeface="Times New Roman" pitchFamily="18" charset="0"/>
              </a:rPr>
              <a:t>НН1     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 err="1">
                <a:latin typeface="Times New Roman" pitchFamily="18" charset="0"/>
              </a:rPr>
              <a:t>Рентгенхирург</a:t>
            </a:r>
            <a:r>
              <a:rPr lang="ru-RU" sz="1400" b="1" dirty="0">
                <a:latin typeface="Times New Roman" pitchFamily="18" charset="0"/>
              </a:rPr>
              <a:t>       </a:t>
            </a:r>
            <a:r>
              <a:rPr lang="ru-RU" sz="1400" b="1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ЩЕРБАКОВ </a:t>
            </a:r>
            <a:r>
              <a:rPr lang="ru-RU" sz="1400" dirty="0">
                <a:latin typeface="Times New Roman" pitchFamily="18" charset="0"/>
              </a:rPr>
              <a:t>А.С.</a:t>
            </a:r>
            <a:endParaRPr lang="ru-RU" sz="1400" dirty="0"/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dirty="0" smtClean="0"/>
              <a:t>МЕШАЛКИНА И.В.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/>
              <a:t>БЕРИНА Е.В.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>
                <a:latin typeface="Times New Roman" pitchFamily="18" charset="0"/>
              </a:rPr>
              <a:t>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</a:t>
            </a:r>
            <a:r>
              <a:rPr lang="ru-RU" sz="1400" dirty="0" smtClean="0"/>
              <a:t>КАПРАЛОВА Е.А.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071538"/>
            <a:ext cx="26431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04</a:t>
            </a:r>
            <a:r>
              <a:rPr lang="ru-RU" sz="1400" b="1" dirty="0" smtClean="0">
                <a:latin typeface="Times New Roman" pitchFamily="18" charset="0"/>
              </a:rPr>
              <a:t>.04.201</a:t>
            </a:r>
            <a:r>
              <a:rPr lang="ru-RU" sz="1400" b="1" dirty="0" smtClean="0"/>
              <a:t>3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/>
              <a:t>Кирпичева В.Г.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25.11.1949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7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3865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59926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 smtClean="0"/>
              <a:t>Заключение:</a:t>
            </a:r>
            <a:endParaRPr lang="ru-RU" sz="1400" b="1" i="1" dirty="0" smtClean="0"/>
          </a:p>
          <a:p>
            <a:pPr marL="342900" indent="-342900"/>
            <a:r>
              <a:rPr lang="ru-RU" sz="1400" b="1" i="1" dirty="0" smtClean="0"/>
              <a:t>       </a:t>
            </a:r>
            <a:r>
              <a:rPr lang="ru-RU" sz="1400" dirty="0" smtClean="0"/>
              <a:t>На ангиограммах сосудов головного мозга дефектов наполнения, депо контрастного вещества не </a:t>
            </a:r>
            <a:r>
              <a:rPr lang="ru-RU" sz="1400" dirty="0" smtClean="0"/>
              <a:t>обнаружено. </a:t>
            </a:r>
          </a:p>
          <a:p>
            <a:pPr marL="342900" indent="-342900"/>
            <a:r>
              <a:rPr lang="ru-RU" sz="1400" b="1" i="1" dirty="0" smtClean="0"/>
              <a:t>       </a:t>
            </a:r>
            <a:r>
              <a:rPr lang="ru-RU" sz="1400" dirty="0" smtClean="0"/>
              <a:t>Стенотические изменения </a:t>
            </a:r>
            <a:r>
              <a:rPr lang="ru-RU" sz="1400" dirty="0" smtClean="0"/>
              <a:t>пр. и </a:t>
            </a:r>
            <a:r>
              <a:rPr lang="ru-RU" sz="1400" dirty="0" smtClean="0"/>
              <a:t>лев. ВСА не определяются. Отмечается </a:t>
            </a:r>
            <a:r>
              <a:rPr lang="en-US" sz="1400" dirty="0" smtClean="0"/>
              <a:t>S – </a:t>
            </a:r>
            <a:r>
              <a:rPr lang="ru-RU" sz="1400" dirty="0" smtClean="0"/>
              <a:t>образная деформация сегмента </a:t>
            </a:r>
            <a:r>
              <a:rPr lang="en-US" sz="1400" dirty="0" smtClean="0"/>
              <a:t>v1 sin. </a:t>
            </a:r>
            <a:r>
              <a:rPr lang="ru-RU" sz="1400" dirty="0" smtClean="0"/>
              <a:t>ПА.</a:t>
            </a:r>
            <a:endParaRPr lang="ru-RU" sz="14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8" y="5357818"/>
            <a:ext cx="2000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smtClean="0"/>
              <a:t>Врач __________: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12879</TotalTime>
  <Words>224</Words>
  <Application>Microsoft Office PowerPoint</Application>
  <PresentationFormat>Экран (4:3)</PresentationFormat>
  <Paragraphs>78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SamLab.ws</cp:lastModifiedBy>
  <cp:revision>685</cp:revision>
  <dcterms:created xsi:type="dcterms:W3CDTF">2007-06-09T07:57:56Z</dcterms:created>
  <dcterms:modified xsi:type="dcterms:W3CDTF">2013-04-04T08:17:02Z</dcterms:modified>
</cp:coreProperties>
</file>