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9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8B897F-C1F1-46F5-913C-B7399E85D5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FA9CB-6FED-4286-9F39-6457BF3A0E0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BF74-A1B0-4E8E-BD78-EBBA156A8C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DE835-40CB-471D-A8E9-8969A7567E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7C193-7347-4A08-8AFA-6B2A5CEAF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A7C52-3708-4C87-9D99-F59966562B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8B6E7-FB6E-40F8-B6B7-3EEB0F7B7F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C1229-A25D-4BB9-98ED-0CEEE98CC7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8DB85-EE62-4191-8932-693A652AEC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5506A-2348-4BB1-8335-8F85D4B447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859A-0553-4856-89B9-8262BDEEA2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A48E7-DAA8-46FB-87ED-E6FC7FD5E3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6F584-91CF-400F-9768-9F96C76430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E1C40D8-4084-4CFC-B6A0-A048CE5BB7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БРАХИЦЕФАЛЬНЫХ АРТЕРИЙ. </a:t>
            </a:r>
            <a:endParaRPr lang="ru-RU" sz="1600" b="1" u="sng" dirty="0" smtClean="0">
              <a:latin typeface="Times New Roman" pitchFamily="18" charset="0"/>
            </a:endParaRP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ТАЗОВАЯ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/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</a:rPr>
              <a:t>Омнипак</a:t>
            </a:r>
            <a:r>
              <a:rPr lang="ru-RU" sz="1400" dirty="0">
                <a:latin typeface="Times New Roman" pitchFamily="18" charset="0"/>
              </a:rPr>
              <a:t> 350   </a:t>
            </a:r>
            <a:r>
              <a:rPr lang="ru-RU" sz="1400" dirty="0" smtClean="0">
                <a:latin typeface="Times New Roman" pitchFamily="18" charset="0"/>
              </a:rPr>
              <a:t>20</a:t>
            </a:r>
            <a:r>
              <a:rPr lang="en-US" sz="1400" dirty="0" smtClean="0">
                <a:latin typeface="Times New Roman" pitchFamily="18" charset="0"/>
              </a:rPr>
              <a:t>0ml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  </a:t>
            </a:r>
            <a:r>
              <a:rPr lang="ru-RU" sz="1400" dirty="0">
                <a:latin typeface="Times New Roman" pitchFamily="18" charset="0"/>
              </a:rPr>
              <a:t>1</a:t>
            </a:r>
            <a:r>
              <a:rPr lang="en-US" sz="1400" dirty="0" smtClean="0">
                <a:latin typeface="Times New Roman" pitchFamily="18" charset="0"/>
              </a:rPr>
              <a:t> 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          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r>
              <a:rPr lang="ru-RU" sz="1400" dirty="0" smtClean="0"/>
              <a:t>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Рентгенхирург</a:t>
            </a:r>
            <a:r>
              <a:rPr lang="ru-RU" sz="1400" b="1">
                <a:latin typeface="Times New Roman" pitchFamily="18" charset="0"/>
              </a:rPr>
              <a:t>:         </a:t>
            </a:r>
            <a:r>
              <a:rPr lang="ru-RU" sz="1400" smtClean="0">
                <a:latin typeface="Times New Roman" pitchFamily="18" charset="0"/>
              </a:rPr>
              <a:t>ЩЕРБАКОВ А.С.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/>
              <a:t>ЧЕРТКОВА О.Н.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/>
              <a:t>БЕРИНА Е.АВ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ПОПЛАВКОВА Е.А.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5900" y="1187451"/>
            <a:ext cx="2355844" cy="15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18</a:t>
            </a:r>
            <a:r>
              <a:rPr lang="ru-RU" sz="1400" b="1" dirty="0" smtClean="0">
                <a:latin typeface="Times New Roman" pitchFamily="18" charset="0"/>
              </a:rPr>
              <a:t>.04.201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/>
              <a:t>Расикевич</a:t>
            </a:r>
            <a:r>
              <a:rPr lang="ru-RU" sz="1400" b="1" dirty="0" smtClean="0"/>
              <a:t> А.А.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1954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Отделение:21 № </a:t>
            </a:r>
            <a:r>
              <a:rPr lang="ru-RU" sz="1400" b="1" dirty="0" smtClean="0">
                <a:latin typeface="Times New Roman" pitchFamily="18" charset="0"/>
              </a:rPr>
              <a:t>4512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</a:t>
            </a:r>
            <a:r>
              <a:rPr lang="ru-RU" sz="1400" b="1" i="1" dirty="0" err="1"/>
              <a:t>брахиоцефальных</a:t>
            </a:r>
            <a:r>
              <a:rPr lang="ru-RU" sz="1400" b="1" i="1" dirty="0"/>
              <a:t> артерий: </a:t>
            </a:r>
            <a:endParaRPr lang="ru-RU" sz="1400" b="1" i="1" dirty="0" smtClean="0"/>
          </a:p>
          <a:p>
            <a:pPr marL="342900" indent="-342900"/>
            <a:r>
              <a:rPr lang="ru-RU" sz="1400" b="1" i="1" dirty="0" smtClean="0"/>
              <a:t>Тип дуги </a:t>
            </a:r>
            <a:r>
              <a:rPr lang="en-US" sz="1400" b="1" i="1" dirty="0" smtClean="0"/>
              <a:t>I</a:t>
            </a:r>
            <a:r>
              <a:rPr lang="ru-RU" sz="1400" b="1" i="1" dirty="0" smtClean="0"/>
              <a:t>.</a:t>
            </a:r>
            <a:endParaRPr lang="ru-RU" sz="1400" b="1" i="1" dirty="0"/>
          </a:p>
          <a:p>
            <a:pPr marL="342900" indent="-342900"/>
            <a:r>
              <a:rPr lang="ru-RU" sz="1400" dirty="0"/>
              <a:t>Справа </a:t>
            </a:r>
            <a:r>
              <a:rPr lang="ru-RU" sz="1400" dirty="0" smtClean="0"/>
              <a:t>: Стеноз </a:t>
            </a:r>
            <a:r>
              <a:rPr lang="ru-RU" sz="1400" dirty="0" smtClean="0"/>
              <a:t>1 </a:t>
            </a:r>
            <a:r>
              <a:rPr lang="ru-RU" sz="1400" dirty="0" err="1" smtClean="0"/>
              <a:t>сег</a:t>
            </a:r>
            <a:r>
              <a:rPr lang="ru-RU" sz="1400" dirty="0" smtClean="0"/>
              <a:t>. подключичной артерии 70%, стеноз луковицы ВСА 65%, выраженная </a:t>
            </a:r>
            <a:r>
              <a:rPr lang="en-US" sz="1400" dirty="0" smtClean="0"/>
              <a:t>S-</a:t>
            </a:r>
            <a:r>
              <a:rPr lang="ru-RU" sz="1400" dirty="0" smtClean="0"/>
              <a:t>образная деформация </a:t>
            </a:r>
            <a:r>
              <a:rPr lang="en-US" sz="1400" dirty="0" smtClean="0"/>
              <a:t>v1</a:t>
            </a:r>
            <a:r>
              <a:rPr lang="ru-RU" sz="1400" dirty="0" smtClean="0"/>
              <a:t>.</a:t>
            </a:r>
            <a:r>
              <a:rPr lang="ru-RU" sz="1400" dirty="0" smtClean="0"/>
              <a:t> </a:t>
            </a:r>
            <a:endParaRPr lang="ru-RU" sz="1400" dirty="0"/>
          </a:p>
          <a:p>
            <a:pPr marL="342900" indent="-342900"/>
            <a:r>
              <a:rPr lang="ru-RU" sz="1400" dirty="0"/>
              <a:t>Слева : </a:t>
            </a:r>
            <a:r>
              <a:rPr lang="ru-RU" sz="1400" dirty="0" smtClean="0"/>
              <a:t>стеноз проксимальной порции ОСА 65%, стеноз луковицы </a:t>
            </a:r>
            <a:r>
              <a:rPr lang="ru-RU" sz="1400" dirty="0"/>
              <a:t>ВСА </a:t>
            </a:r>
            <a:r>
              <a:rPr lang="ru-RU" sz="1400" dirty="0" smtClean="0"/>
              <a:t>65</a:t>
            </a:r>
            <a:r>
              <a:rPr lang="ru-RU" sz="1400" dirty="0" smtClean="0"/>
              <a:t> %., стеноз </a:t>
            </a:r>
            <a:r>
              <a:rPr lang="ru-RU" sz="1400" dirty="0" smtClean="0"/>
              <a:t>1 </a:t>
            </a:r>
            <a:r>
              <a:rPr lang="ru-RU" sz="1400" dirty="0" err="1" smtClean="0"/>
              <a:t>сег</a:t>
            </a:r>
            <a:r>
              <a:rPr lang="ru-RU" sz="1400" dirty="0" smtClean="0"/>
              <a:t>. подключичной артерии 80%.</a:t>
            </a:r>
            <a:endParaRPr lang="ru-RU" sz="1400" dirty="0" smtClean="0"/>
          </a:p>
          <a:p>
            <a:pPr marL="342900" indent="-342900"/>
            <a:r>
              <a:rPr lang="ru-RU" sz="1400" dirty="0" smtClean="0"/>
              <a:t>На тазовой ангиографии определяется : стеноз правой почечной артерии 80%, стеноз левой почечной артерии 75%.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12615</TotalTime>
  <Words>268</Words>
  <Application>Microsoft Office PowerPoint</Application>
  <PresentationFormat>Экран (4:3)</PresentationFormat>
  <Paragraphs>84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SamLab.ws</cp:lastModifiedBy>
  <cp:revision>664</cp:revision>
  <dcterms:created xsi:type="dcterms:W3CDTF">2007-06-09T07:57:56Z</dcterms:created>
  <dcterms:modified xsi:type="dcterms:W3CDTF">2013-04-18T11:01:04Z</dcterms:modified>
</cp:coreProperties>
</file>