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sz="1400" dirty="0" smtClean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 smtClean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350 300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</a:t>
            </a:r>
            <a:r>
              <a:rPr lang="ru-RU" sz="1400" dirty="0" smtClean="0">
                <a:latin typeface="Times New Roman" pitchFamily="18" charset="0"/>
              </a:rPr>
              <a:t>НН1                              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r>
              <a:rPr lang="ru-RU" sz="1400" dirty="0" smtClean="0"/>
              <a:t>МРА-1</a:t>
            </a:r>
          </a:p>
          <a:p>
            <a:r>
              <a:rPr lang="ru-RU" sz="1400" b="1" dirty="0" smtClean="0">
                <a:latin typeface="Times New Roman" pitchFamily="18" charset="0"/>
              </a:rPr>
              <a:t>Поэтапная </a:t>
            </a:r>
            <a:r>
              <a:rPr lang="ru-RU" sz="1400" b="1" dirty="0">
                <a:latin typeface="Times New Roman" pitchFamily="18" charset="0"/>
              </a:rPr>
              <a:t>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:       Щербаков А.С.  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                                     Ахмедов </a:t>
            </a:r>
            <a:r>
              <a:rPr lang="ru-RU" sz="1400" b="1" dirty="0" smtClean="0">
                <a:latin typeface="Times New Roman" pitchFamily="18" charset="0"/>
              </a:rPr>
              <a:t>А.С. 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Казанцева </a:t>
            </a:r>
            <a:r>
              <a:rPr lang="ru-RU" sz="1400" b="1" dirty="0" smtClean="0">
                <a:latin typeface="Times New Roman" pitchFamily="18" charset="0"/>
              </a:rPr>
              <a:t>А.М.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err="1" smtClean="0">
                <a:latin typeface="Times New Roman" pitchFamily="18" charset="0"/>
              </a:rPr>
              <a:t>Шивьёв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b="1" dirty="0" err="1" smtClean="0">
                <a:latin typeface="Times New Roman" pitchFamily="18" charset="0"/>
              </a:rPr>
              <a:t>Бричёва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И.В.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071538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7.05.201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Ф.И.О.Билык</a:t>
            </a:r>
            <a:r>
              <a:rPr lang="ru-RU" sz="1400" b="1" dirty="0" smtClean="0">
                <a:latin typeface="Times New Roman" pitchFamily="18" charset="0"/>
              </a:rPr>
              <a:t> О.Ю.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03.09.1990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5153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/>
            <a:r>
              <a:rPr lang="ru-RU" sz="1400" dirty="0" smtClean="0"/>
              <a:t>       На </a:t>
            </a:r>
            <a:r>
              <a:rPr lang="ru-RU" sz="1400" dirty="0" smtClean="0"/>
              <a:t>ангиограммах сосудов головного мозга определяется мальформация </a:t>
            </a:r>
            <a:r>
              <a:rPr lang="ru-RU" sz="1400" dirty="0" smtClean="0"/>
              <a:t>левой теменной области, питающаяся </a:t>
            </a:r>
            <a:r>
              <a:rPr lang="ru-RU" sz="1400" dirty="0" smtClean="0"/>
              <a:t>из ветвей левой </a:t>
            </a:r>
            <a:r>
              <a:rPr lang="ru-RU" sz="1400" dirty="0" smtClean="0"/>
              <a:t>передней мозговой  </a:t>
            </a:r>
            <a:r>
              <a:rPr lang="ru-RU" sz="1400" dirty="0" smtClean="0"/>
              <a:t>артерии </a:t>
            </a:r>
            <a:r>
              <a:rPr lang="ru-RU" sz="1400" dirty="0" smtClean="0"/>
              <a:t>со сбросом в поперечный и преимущественно  </a:t>
            </a:r>
            <a:r>
              <a:rPr lang="ru-RU" sz="1400" dirty="0" smtClean="0"/>
              <a:t>в </a:t>
            </a:r>
            <a:r>
              <a:rPr lang="ru-RU" sz="1400" dirty="0" err="1" smtClean="0"/>
              <a:t>сагитальный</a:t>
            </a:r>
            <a:r>
              <a:rPr lang="ru-RU" sz="1400" dirty="0" smtClean="0"/>
              <a:t> </a:t>
            </a:r>
            <a:r>
              <a:rPr lang="ru-RU" sz="1400" dirty="0" smtClean="0"/>
              <a:t>синус</a:t>
            </a:r>
            <a:r>
              <a:rPr lang="ru-RU" sz="1400" dirty="0" smtClean="0"/>
              <a:t>. В затылочной области определяется артериовенозная </a:t>
            </a:r>
            <a:r>
              <a:rPr lang="ru-RU" sz="1400" dirty="0" err="1" smtClean="0"/>
              <a:t>микромальформация</a:t>
            </a:r>
            <a:r>
              <a:rPr lang="ru-RU" sz="1400" dirty="0" smtClean="0"/>
              <a:t>, питающаяся из ветвей бассейна левой ЗМА и сбросом крови в </a:t>
            </a:r>
            <a:r>
              <a:rPr lang="ru-RU" sz="1400" dirty="0" err="1" smtClean="0"/>
              <a:t>сагитальный</a:t>
            </a:r>
            <a:r>
              <a:rPr lang="ru-RU" sz="1400" dirty="0" smtClean="0"/>
              <a:t> синус. </a:t>
            </a:r>
            <a:br>
              <a:rPr lang="ru-RU" sz="1400" dirty="0" smtClean="0"/>
            </a:br>
            <a:r>
              <a:rPr lang="ru-RU" sz="1400" dirty="0" smtClean="0"/>
              <a:t>Аномальное отхождения БЦА: самостоятельное начало правой и левой ОСА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13473</TotalTime>
  <Words>241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717</cp:revision>
  <dcterms:created xsi:type="dcterms:W3CDTF">2007-06-09T07:57:56Z</dcterms:created>
  <dcterms:modified xsi:type="dcterms:W3CDTF">2013-05-07T10:14:40Z</dcterms:modified>
</cp:coreProperties>
</file>