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350 300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</a:t>
            </a:r>
            <a:r>
              <a:rPr lang="ru-RU" sz="1400" dirty="0" smtClean="0">
                <a:latin typeface="Times New Roman" pitchFamily="18" charset="0"/>
              </a:rPr>
              <a:t>НН1                          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МРА-1</a:t>
            </a:r>
          </a:p>
          <a:p>
            <a:r>
              <a:rPr lang="ru-RU" sz="1400" b="1" dirty="0" smtClean="0">
                <a:latin typeface="Times New Roman" pitchFamily="18" charset="0"/>
              </a:rPr>
              <a:t>Поэтапная </a:t>
            </a:r>
            <a:r>
              <a:rPr lang="ru-RU" sz="1400" b="1" dirty="0">
                <a:latin typeface="Times New Roman" pitchFamily="18" charset="0"/>
              </a:rPr>
              <a:t>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Щербаков А.С. 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                                    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err="1" smtClean="0">
                <a:latin typeface="Times New Roman" pitchFamily="18" charset="0"/>
              </a:rPr>
              <a:t>Шивьёв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17</a:t>
            </a:r>
            <a:r>
              <a:rPr lang="ru-RU" sz="1400" b="1" dirty="0" smtClean="0">
                <a:latin typeface="Times New Roman" pitchFamily="18" charset="0"/>
              </a:rPr>
              <a:t>.05.201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. </a:t>
            </a:r>
            <a:r>
              <a:rPr lang="ru-RU" sz="1400" b="1" dirty="0" err="1" smtClean="0">
                <a:latin typeface="Times New Roman" pitchFamily="18" charset="0"/>
              </a:rPr>
              <a:t>Копорулин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18.04.1959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5584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       На ангиограммах сосудов головного </a:t>
            </a:r>
            <a:r>
              <a:rPr lang="ru-RU" sz="1400" dirty="0" smtClean="0"/>
              <a:t>мозга определяется мешотчатая аневризма ПСА размерами 9.0 </a:t>
            </a:r>
            <a:r>
              <a:rPr lang="ru-RU" sz="1400" dirty="0" err="1" smtClean="0"/>
              <a:t>х</a:t>
            </a:r>
            <a:r>
              <a:rPr lang="ru-RU" sz="1400" dirty="0" smtClean="0"/>
              <a:t> 7.2 мм на короткой тонкой ножке -1,5 мм. Правая ПМА гипоплазирована. Вилизиев круг разомкнут.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13478</TotalTime>
  <Words>221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718</cp:revision>
  <dcterms:created xsi:type="dcterms:W3CDTF">2007-06-09T07:57:56Z</dcterms:created>
  <dcterms:modified xsi:type="dcterms:W3CDTF">2013-05-17T11:45:08Z</dcterms:modified>
</cp:coreProperties>
</file>