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АХМЕДОВ  А.С.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                             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ШЕВЬЕВ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ЦВЕТКОВА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5900" y="1187451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.05.201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Кириллов Т.А.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27</a:t>
            </a:r>
            <a:r>
              <a:rPr lang="ru-RU" sz="1400" b="1" dirty="0" smtClean="0">
                <a:latin typeface="Times New Roman" pitchFamily="18" charset="0"/>
              </a:rPr>
              <a:t>.12.1953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3591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</a:t>
            </a:r>
            <a:r>
              <a:rPr lang="ru-RU" sz="1400" b="1" i="1" dirty="0" err="1"/>
              <a:t>брахиоцефальных</a:t>
            </a:r>
            <a:r>
              <a:rPr lang="ru-RU" sz="1400" b="1" i="1" dirty="0"/>
              <a:t> артерий: 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Тип дуги </a:t>
            </a:r>
            <a:r>
              <a:rPr lang="en-US" sz="1400" b="1" i="1" dirty="0" smtClean="0"/>
              <a:t>II</a:t>
            </a:r>
            <a:r>
              <a:rPr lang="ru-RU" sz="1400" b="1" i="1" dirty="0" smtClean="0"/>
              <a:t>.</a:t>
            </a:r>
            <a:endParaRPr lang="ru-RU" sz="1400" b="1" i="1" dirty="0"/>
          </a:p>
          <a:p>
            <a:pPr marL="342900" indent="-342900"/>
            <a:r>
              <a:rPr lang="ru-RU" sz="1400" dirty="0" smtClean="0"/>
              <a:t>Справа: </a:t>
            </a:r>
            <a:r>
              <a:rPr lang="en-US" sz="1400" dirty="0" smtClean="0"/>
              <a:t>C –</a:t>
            </a:r>
            <a:r>
              <a:rPr lang="ru-RU" sz="1400" dirty="0" smtClean="0"/>
              <a:t> образная</a:t>
            </a:r>
            <a:r>
              <a:rPr lang="en-US" sz="1400" dirty="0" smtClean="0"/>
              <a:t> </a:t>
            </a:r>
            <a:r>
              <a:rPr lang="ru-RU" sz="1400" dirty="0" smtClean="0"/>
              <a:t>деформация сегмента </a:t>
            </a:r>
            <a:r>
              <a:rPr lang="en-US" sz="1400" dirty="0" smtClean="0"/>
              <a:t>V1 </a:t>
            </a:r>
            <a:r>
              <a:rPr lang="ru-RU" sz="1400" dirty="0" smtClean="0"/>
              <a:t>позвоночной артерии. Стеноз сегмента С7 (шейный) </a:t>
            </a:r>
            <a:r>
              <a:rPr lang="en-US" sz="1400" dirty="0" smtClean="0"/>
              <a:t>ICA </a:t>
            </a:r>
            <a:r>
              <a:rPr lang="ru-RU" sz="1400" dirty="0" smtClean="0"/>
              <a:t>(внутренней сонной артерии) 80%.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умеренная</a:t>
            </a:r>
            <a:r>
              <a:rPr lang="en-US" sz="1400" dirty="0" smtClean="0"/>
              <a:t> S</a:t>
            </a:r>
            <a:r>
              <a:rPr lang="ru-RU" sz="1400" dirty="0" smtClean="0"/>
              <a:t>-образная деформация сегмента </a:t>
            </a:r>
            <a:r>
              <a:rPr lang="en-US" sz="1400" dirty="0" smtClean="0"/>
              <a:t>v1</a:t>
            </a:r>
            <a:r>
              <a:rPr lang="ru-RU" sz="1400" dirty="0" smtClean="0"/>
              <a:t> позвоночной артерии</a:t>
            </a:r>
            <a:r>
              <a:rPr lang="en-US" sz="1400" dirty="0" smtClean="0"/>
              <a:t>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12614</TotalTime>
  <Words>248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662</cp:revision>
  <dcterms:created xsi:type="dcterms:W3CDTF">2007-06-09T07:57:56Z</dcterms:created>
  <dcterms:modified xsi:type="dcterms:W3CDTF">2013-05-21T11:11:59Z</dcterms:modified>
</cp:coreProperties>
</file>