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1012F60C-5ECE-4B27-99E1-96FDED846E2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B010EC-AC25-40E3-A30F-A7B113C3C740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1EDE6B-28A1-4A5B-B7FA-B481BCFBFC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07378-C7A6-4548-B083-D5325C57FB9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F1FB2-8203-4577-8E4E-6570595ADC9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DAC60-09DA-4D75-ACC1-0C309DFEBA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00263-3580-4349-A4FB-5C1E89645F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54117-E48A-48F1-93AA-CF639A73DF6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890836-BC9E-40DA-927F-8B8F7FDFC9E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5391C-7B20-4900-952E-04B9141C908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A5AC4D-F7AB-4704-A5F8-59CB9F764C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3AB9FC-479D-4C88-9633-E7997C0ACFF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AC238F-8A41-46C3-A3BF-1F138788E7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961F7290-D444-4CE7-AFDF-DE064C3A66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 smtClean="0"/>
              <a:t>ЦЕРЕБРАЛЬНАЯ </a:t>
            </a:r>
            <a:r>
              <a:rPr lang="ru-RU" sz="1600" b="1" u="sng" dirty="0"/>
              <a:t>АНГИОГРАФИЯ </a:t>
            </a:r>
            <a:r>
              <a:rPr lang="ru-RU" sz="1600" b="1" u="sng" dirty="0">
                <a:latin typeface="Times New Roman" pitchFamily="18" charset="0"/>
              </a:rPr>
              <a:t> </a:t>
            </a: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х    </a:t>
            </a:r>
            <a:r>
              <a:rPr lang="ru-RU" sz="1400">
                <a:latin typeface="Times New Roman" pitchFamily="18" charset="0"/>
              </a:rPr>
              <a:t> Омнипак150 </a:t>
            </a:r>
            <a:r>
              <a:rPr lang="en-US" sz="140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    </a:t>
            </a:r>
            <a:endParaRPr lang="en-US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   </a:t>
            </a:r>
            <a:endParaRPr lang="ru-RU" sz="140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latin typeface="Times New Roman" pitchFamily="18" charset="0"/>
              </a:rPr>
              <a:t>                   НН 1  5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r>
              <a:rPr lang="ru-RU" sz="1400"/>
              <a:t>                </a:t>
            </a:r>
            <a:endParaRPr lang="ru-RU" sz="1400">
              <a:latin typeface="Times New Roman" pitchFamily="18" charset="0"/>
            </a:endParaRPr>
          </a:p>
          <a:p>
            <a:r>
              <a:rPr lang="ru-RU" sz="1400" b="1">
                <a:latin typeface="Times New Roman" pitchFamily="18" charset="0"/>
              </a:rPr>
              <a:t>Поэтапная катетеризация:</a:t>
            </a:r>
            <a:r>
              <a:rPr lang="ru-RU" sz="1400">
                <a:latin typeface="Times New Roman" pitchFamily="18" charset="0"/>
              </a:rPr>
              <a:t> </a:t>
            </a:r>
          </a:p>
          <a:p>
            <a:endParaRPr lang="ru-RU" sz="1400">
              <a:latin typeface="Times New Roman" pitchFamily="18" charset="0"/>
            </a:endParaRPr>
          </a:p>
          <a:p>
            <a:r>
              <a:rPr lang="ru-RU" sz="1400">
                <a:latin typeface="Times New Roman" pitchFamily="18" charset="0"/>
              </a:rPr>
              <a:t>                                   Дуга оарты          Пр.ОСА               П. Подкл..А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БЦС.                    Лев.ОСА              Лев.Подкл. А.         </a:t>
            </a:r>
          </a:p>
          <a:p>
            <a:r>
              <a:rPr lang="ru-RU" sz="1400">
                <a:latin typeface="Times New Roman" pitchFamily="18" charset="0"/>
              </a:rPr>
              <a:t>  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571625"/>
            <a:ext cx="34290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</a:t>
            </a:r>
            <a:r>
              <a:rPr lang="ru-RU" sz="1400" dirty="0" smtClean="0"/>
              <a:t>МЕШАЛКИНА И.В.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dirty="0" smtClean="0"/>
              <a:t>ЧЕСНОКОВ С.Л.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 </a:t>
            </a:r>
            <a:r>
              <a:rPr lang="ru-RU" sz="1400" dirty="0" smtClean="0"/>
              <a:t>ЦВЕТКОВА М.В.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8.06.201</a:t>
            </a:r>
            <a:r>
              <a:rPr lang="ru-RU" sz="1400" b="1" dirty="0" smtClean="0"/>
              <a:t>3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err="1" smtClean="0"/>
              <a:t>Хухарев</a:t>
            </a:r>
            <a:r>
              <a:rPr lang="ru-RU" sz="1400" b="1" dirty="0" smtClean="0"/>
              <a:t> П.С.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25.12.1939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7 № 6381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  <a:endParaRPr lang="ru-RU" sz="1400" b="1" i="1" dirty="0"/>
          </a:p>
          <a:p>
            <a:pPr marL="342900" indent="-342900" algn="just"/>
            <a:r>
              <a:rPr lang="ru-RU" sz="1400" b="1" i="1" dirty="0"/>
              <a:t>       </a:t>
            </a:r>
            <a:r>
              <a:rPr lang="ru-RU" sz="1400" dirty="0"/>
              <a:t>На ангиограммах сосудов головного </a:t>
            </a:r>
            <a:r>
              <a:rPr lang="ru-RU" sz="1400" dirty="0" smtClean="0"/>
              <a:t>мозга и ротационной </a:t>
            </a:r>
            <a:r>
              <a:rPr lang="en-US" sz="1400" dirty="0" smtClean="0"/>
              <a:t>R-DSA</a:t>
            </a:r>
            <a:r>
              <a:rPr lang="ru-RU" sz="1400" dirty="0" smtClean="0"/>
              <a:t> определяется </a:t>
            </a:r>
            <a:r>
              <a:rPr lang="ru-RU" sz="1400" dirty="0" smtClean="0"/>
              <a:t>двухкамерная </a:t>
            </a:r>
            <a:r>
              <a:rPr lang="ru-RU" sz="1400" dirty="0" smtClean="0"/>
              <a:t>аневризма на тонкой, короткой ножке </a:t>
            </a:r>
            <a:r>
              <a:rPr lang="ru-RU" sz="1400" dirty="0" smtClean="0"/>
              <a:t>размерами: 1 - 5.2х4.1; 2 – вторая камера 6.0х5.0 мм </a:t>
            </a:r>
            <a:r>
              <a:rPr lang="ru-RU" sz="1400" dirty="0" smtClean="0"/>
              <a:t>с признаками тромбирования (аневризма приобретает форму </a:t>
            </a:r>
            <a:r>
              <a:rPr lang="ru-RU" sz="1400" dirty="0" smtClean="0"/>
              <a:t>«</a:t>
            </a:r>
            <a:r>
              <a:rPr lang="ru-RU" sz="1400" dirty="0" smtClean="0"/>
              <a:t>гантели</a:t>
            </a:r>
            <a:r>
              <a:rPr lang="ru-RU" sz="1400" dirty="0" smtClean="0"/>
              <a:t>»</a:t>
            </a:r>
            <a:r>
              <a:rPr lang="ru-RU" sz="1400" dirty="0" smtClean="0"/>
              <a:t>). </a:t>
            </a:r>
            <a:r>
              <a:rPr lang="ru-RU" sz="1400" dirty="0" smtClean="0"/>
              <a:t>Определяется сегментарный вазоспазм </a:t>
            </a:r>
            <a:r>
              <a:rPr lang="en-US" sz="1400" dirty="0" err="1" smtClean="0"/>
              <a:t>dex</a:t>
            </a:r>
            <a:r>
              <a:rPr lang="en-US" sz="1400" dirty="0" smtClean="0"/>
              <a:t> ACA </a:t>
            </a:r>
            <a:r>
              <a:rPr lang="ru-RU" sz="1400" dirty="0" smtClean="0"/>
              <a:t>проксимальнее и дистальнее аневризмы.  </a:t>
            </a:r>
            <a:endParaRPr lang="ru-RU" sz="14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3" y="5357813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13117</TotalTime>
  <Words>229</Words>
  <Application>Microsoft Office PowerPoint</Application>
  <PresentationFormat>Экран (4:3)</PresentationFormat>
  <Paragraphs>75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710</cp:revision>
  <dcterms:created xsi:type="dcterms:W3CDTF">2007-06-09T07:57:56Z</dcterms:created>
  <dcterms:modified xsi:type="dcterms:W3CDTF">2013-06-14T04:50:25Z</dcterms:modified>
</cp:coreProperties>
</file>